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49" r:id="rId5"/>
  </p:sldMasterIdLst>
  <p:notesMasterIdLst>
    <p:notesMasterId r:id="rId31"/>
  </p:notesMasterIdLst>
  <p:handoutMasterIdLst>
    <p:handoutMasterId r:id="rId32"/>
  </p:handoutMasterIdLst>
  <p:sldIdLst>
    <p:sldId id="256" r:id="rId6"/>
    <p:sldId id="2076138077" r:id="rId7"/>
    <p:sldId id="2076138078" r:id="rId8"/>
    <p:sldId id="2157" r:id="rId9"/>
    <p:sldId id="2212" r:id="rId10"/>
    <p:sldId id="2213" r:id="rId11"/>
    <p:sldId id="2214" r:id="rId12"/>
    <p:sldId id="2211" r:id="rId13"/>
    <p:sldId id="2207" r:id="rId14"/>
    <p:sldId id="2151" r:id="rId15"/>
    <p:sldId id="2149" r:id="rId16"/>
    <p:sldId id="2152" r:id="rId17"/>
    <p:sldId id="2127" r:id="rId18"/>
    <p:sldId id="2076138076" r:id="rId19"/>
    <p:sldId id="2215" r:id="rId20"/>
    <p:sldId id="2076138066" r:id="rId21"/>
    <p:sldId id="2076138067" r:id="rId22"/>
    <p:sldId id="2076138068" r:id="rId23"/>
    <p:sldId id="2076138070" r:id="rId24"/>
    <p:sldId id="1847" r:id="rId25"/>
    <p:sldId id="2076138071" r:id="rId26"/>
    <p:sldId id="2076138075" r:id="rId27"/>
    <p:sldId id="2076138072" r:id="rId28"/>
    <p:sldId id="2162" r:id="rId29"/>
    <p:sldId id="2076138079" r:id="rId30"/>
  </p:sldIdLst>
  <p:sldSz cx="12192000" cy="6858000"/>
  <p:notesSz cx="6858000" cy="127635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Priscila Croxall" initials="PC" lastIdx="8" clrIdx="5">
    <p:extLst>
      <p:ext uri="{19B8F6BF-5375-455C-9EA6-DF929625EA0E}">
        <p15:presenceInfo xmlns:p15="http://schemas.microsoft.com/office/powerpoint/2012/main" userId="S::priscilac@silverfoxprod.com::2de501d8-af24-445a-b1d7-0e7f67d671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F9A5"/>
    <a:srgbClr val="3EC8E6"/>
    <a:srgbClr val="9CEBFF"/>
    <a:srgbClr val="DBAC07"/>
    <a:srgbClr val="FFF100"/>
    <a:srgbClr val="0078D4"/>
    <a:srgbClr val="3D3D3E"/>
    <a:srgbClr val="E4C127"/>
    <a:srgbClr val="55C32B"/>
    <a:srgbClr val="DC6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4E99F-0B07-4901-8871-89862CE1E4B3}" v="87" dt="2023-03-25T15:11:16.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547" autoAdjust="0"/>
  </p:normalViewPr>
  <p:slideViewPr>
    <p:cSldViewPr snapToGrid="0">
      <p:cViewPr varScale="1">
        <p:scale>
          <a:sx n="61" d="100"/>
          <a:sy n="61" d="100"/>
        </p:scale>
        <p:origin x="2292"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o Mejía Marín" userId="2e8ffbe9-7196-452d-a2b2-e6898a3c276b" providerId="ADAL" clId="{9C11EBB2-4896-46E7-885F-AAB14DB6CA88}"/>
    <pc:docChg chg="undo custSel modSld sldOrd">
      <pc:chgData name="Arturo Mejía Marín" userId="2e8ffbe9-7196-452d-a2b2-e6898a3c276b" providerId="ADAL" clId="{9C11EBB2-4896-46E7-885F-AAB14DB6CA88}" dt="2022-05-09T18:33:22.902" v="479" actId="571"/>
      <pc:docMkLst>
        <pc:docMk/>
      </pc:docMkLst>
      <pc:sldChg chg="modSp mod ord">
        <pc:chgData name="Arturo Mejía Marín" userId="2e8ffbe9-7196-452d-a2b2-e6898a3c276b" providerId="ADAL" clId="{9C11EBB2-4896-46E7-885F-AAB14DB6CA88}" dt="2022-05-09T17:58:08.225" v="478" actId="20578"/>
        <pc:sldMkLst>
          <pc:docMk/>
          <pc:sldMk cId="1389289169" sldId="2114"/>
        </pc:sldMkLst>
        <pc:spChg chg="mod">
          <ac:chgData name="Arturo Mejía Marín" userId="2e8ffbe9-7196-452d-a2b2-e6898a3c276b" providerId="ADAL" clId="{9C11EBB2-4896-46E7-885F-AAB14DB6CA88}" dt="2022-05-09T15:53:43.833" v="475" actId="20577"/>
          <ac:spMkLst>
            <pc:docMk/>
            <pc:sldMk cId="1389289169" sldId="2114"/>
            <ac:spMk id="17" creationId="{00000000-0000-0000-0000-000000000000}"/>
          </ac:spMkLst>
        </pc:spChg>
        <pc:spChg chg="mod">
          <ac:chgData name="Arturo Mejía Marín" userId="2e8ffbe9-7196-452d-a2b2-e6898a3c276b" providerId="ADAL" clId="{9C11EBB2-4896-46E7-885F-AAB14DB6CA88}" dt="2022-05-09T15:53:25.490" v="463" actId="20577"/>
          <ac:spMkLst>
            <pc:docMk/>
            <pc:sldMk cId="1389289169" sldId="2114"/>
            <ac:spMk id="78" creationId="{AF44EE5F-5E09-4F52-9634-C39BFC8B9074}"/>
          </ac:spMkLst>
        </pc:spChg>
      </pc:sldChg>
      <pc:sldChg chg="addSp modSp">
        <pc:chgData name="Arturo Mejía Marín" userId="2e8ffbe9-7196-452d-a2b2-e6898a3c276b" providerId="ADAL" clId="{9C11EBB2-4896-46E7-885F-AAB14DB6CA88}" dt="2022-05-09T18:33:22.902" v="479" actId="571"/>
        <pc:sldMkLst>
          <pc:docMk/>
          <pc:sldMk cId="3268579065" sldId="2207"/>
        </pc:sldMkLst>
        <pc:spChg chg="add mod">
          <ac:chgData name="Arturo Mejía Marín" userId="2e8ffbe9-7196-452d-a2b2-e6898a3c276b" providerId="ADAL" clId="{9C11EBB2-4896-46E7-885F-AAB14DB6CA88}" dt="2022-05-09T18:33:22.902" v="479" actId="571"/>
          <ac:spMkLst>
            <pc:docMk/>
            <pc:sldMk cId="3268579065" sldId="2207"/>
            <ac:spMk id="11" creationId="{3F1B5E64-18E4-6164-ABB2-CC918432DE17}"/>
          </ac:spMkLst>
        </pc:spChg>
        <pc:spChg chg="add mod">
          <ac:chgData name="Arturo Mejía Marín" userId="2e8ffbe9-7196-452d-a2b2-e6898a3c276b" providerId="ADAL" clId="{9C11EBB2-4896-46E7-885F-AAB14DB6CA88}" dt="2022-05-09T18:33:22.902" v="479" actId="571"/>
          <ac:spMkLst>
            <pc:docMk/>
            <pc:sldMk cId="3268579065" sldId="2207"/>
            <ac:spMk id="12" creationId="{13534DB7-E0E2-59F9-A366-918AAC21EA7D}"/>
          </ac:spMkLst>
        </pc:spChg>
        <pc:spChg chg="add mod">
          <ac:chgData name="Arturo Mejía Marín" userId="2e8ffbe9-7196-452d-a2b2-e6898a3c276b" providerId="ADAL" clId="{9C11EBB2-4896-46E7-885F-AAB14DB6CA88}" dt="2022-05-09T18:33:22.902" v="479" actId="571"/>
          <ac:spMkLst>
            <pc:docMk/>
            <pc:sldMk cId="3268579065" sldId="2207"/>
            <ac:spMk id="13" creationId="{FE1C74CB-3EA4-65BA-523E-3DBE64FACB0F}"/>
          </ac:spMkLst>
        </pc:spChg>
        <pc:picChg chg="add mod">
          <ac:chgData name="Arturo Mejía Marín" userId="2e8ffbe9-7196-452d-a2b2-e6898a3c276b" providerId="ADAL" clId="{9C11EBB2-4896-46E7-885F-AAB14DB6CA88}" dt="2022-05-09T18:33:22.902" v="479" actId="571"/>
          <ac:picMkLst>
            <pc:docMk/>
            <pc:sldMk cId="3268579065" sldId="2207"/>
            <ac:picMk id="14" creationId="{AE650109-1532-19DB-1033-DAB6EC929B34}"/>
          </ac:picMkLst>
        </pc:picChg>
      </pc:sldChg>
    </pc:docChg>
  </pc:docChgLst>
  <pc:docChgLst>
    <pc:chgData name="Arturo Mejía Marín" userId="2e8ffbe9-7196-452d-a2b2-e6898a3c276b" providerId="ADAL" clId="{C2B4E99F-0B07-4901-8871-89862CE1E4B3}"/>
    <pc:docChg chg="undo custSel addSld delSld modSld sldOrd">
      <pc:chgData name="Arturo Mejía Marín" userId="2e8ffbe9-7196-452d-a2b2-e6898a3c276b" providerId="ADAL" clId="{C2B4E99F-0B07-4901-8871-89862CE1E4B3}" dt="2023-03-27T16:11:35.197" v="1507" actId="14100"/>
      <pc:docMkLst>
        <pc:docMk/>
      </pc:docMkLst>
      <pc:sldChg chg="addSp delSp modSp mod">
        <pc:chgData name="Arturo Mejía Marín" userId="2e8ffbe9-7196-452d-a2b2-e6898a3c276b" providerId="ADAL" clId="{C2B4E99F-0B07-4901-8871-89862CE1E4B3}" dt="2023-03-25T15:13:57.085" v="875" actId="14100"/>
        <pc:sldMkLst>
          <pc:docMk/>
          <pc:sldMk cId="2458534326" sldId="256"/>
        </pc:sldMkLst>
        <pc:spChg chg="del mod">
          <ac:chgData name="Arturo Mejía Marín" userId="2e8ffbe9-7196-452d-a2b2-e6898a3c276b" providerId="ADAL" clId="{C2B4E99F-0B07-4901-8871-89862CE1E4B3}" dt="2023-03-25T15:11:01.827" v="818" actId="478"/>
          <ac:spMkLst>
            <pc:docMk/>
            <pc:sldMk cId="2458534326" sldId="256"/>
            <ac:spMk id="2" creationId="{307AD229-4156-4E66-A9AA-5C79B83FE341}"/>
          </ac:spMkLst>
        </pc:spChg>
        <pc:spChg chg="del">
          <ac:chgData name="Arturo Mejía Marín" userId="2e8ffbe9-7196-452d-a2b2-e6898a3c276b" providerId="ADAL" clId="{C2B4E99F-0B07-4901-8871-89862CE1E4B3}" dt="2023-03-25T15:11:01.827" v="818" actId="478"/>
          <ac:spMkLst>
            <pc:docMk/>
            <pc:sldMk cId="2458534326" sldId="256"/>
            <ac:spMk id="3" creationId="{75161C86-BF6E-411E-AE41-DC2E138A62DD}"/>
          </ac:spMkLst>
        </pc:spChg>
        <pc:spChg chg="add mod">
          <ac:chgData name="Arturo Mejía Marín" userId="2e8ffbe9-7196-452d-a2b2-e6898a3c276b" providerId="ADAL" clId="{C2B4E99F-0B07-4901-8871-89862CE1E4B3}" dt="2023-03-25T15:13:18.157" v="865" actId="1076"/>
          <ac:spMkLst>
            <pc:docMk/>
            <pc:sldMk cId="2458534326" sldId="256"/>
            <ac:spMk id="6" creationId="{4BB51AA4-505E-088B-92AF-7B3A68D85E9E}"/>
          </ac:spMkLst>
        </pc:spChg>
        <pc:spChg chg="add del mod">
          <ac:chgData name="Arturo Mejía Marín" userId="2e8ffbe9-7196-452d-a2b2-e6898a3c276b" providerId="ADAL" clId="{C2B4E99F-0B07-4901-8871-89862CE1E4B3}" dt="2023-03-25T15:11:58.817" v="842" actId="478"/>
          <ac:spMkLst>
            <pc:docMk/>
            <pc:sldMk cId="2458534326" sldId="256"/>
            <ac:spMk id="8" creationId="{EBEA38E0-DC51-4097-5153-172574305452}"/>
          </ac:spMkLst>
        </pc:spChg>
        <pc:spChg chg="add mod">
          <ac:chgData name="Arturo Mejía Marín" userId="2e8ffbe9-7196-452d-a2b2-e6898a3c276b" providerId="ADAL" clId="{C2B4E99F-0B07-4901-8871-89862CE1E4B3}" dt="2023-03-25T15:13:57.085" v="875" actId="14100"/>
          <ac:spMkLst>
            <pc:docMk/>
            <pc:sldMk cId="2458534326" sldId="256"/>
            <ac:spMk id="11" creationId="{D11B04CF-F4C3-3234-A7EE-6B3C0BB04946}"/>
          </ac:spMkLst>
        </pc:spChg>
        <pc:picChg chg="add mod">
          <ac:chgData name="Arturo Mejía Marín" userId="2e8ffbe9-7196-452d-a2b2-e6898a3c276b" providerId="ADAL" clId="{C2B4E99F-0B07-4901-8871-89862CE1E4B3}" dt="2023-03-25T15:13:43.779" v="868" actId="1076"/>
          <ac:picMkLst>
            <pc:docMk/>
            <pc:sldMk cId="2458534326" sldId="256"/>
            <ac:picMk id="9" creationId="{47E34BFD-D603-7017-14FC-A1E13836CDD3}"/>
          </ac:picMkLst>
        </pc:picChg>
        <pc:cxnChg chg="del">
          <ac:chgData name="Arturo Mejía Marín" userId="2e8ffbe9-7196-452d-a2b2-e6898a3c276b" providerId="ADAL" clId="{C2B4E99F-0B07-4901-8871-89862CE1E4B3}" dt="2023-03-25T15:11:01.827" v="818" actId="478"/>
          <ac:cxnSpMkLst>
            <pc:docMk/>
            <pc:sldMk cId="2458534326" sldId="256"/>
            <ac:cxnSpMk id="5" creationId="{9BCFEB76-F3C8-47F2-9259-EE0774D4E807}"/>
          </ac:cxnSpMkLst>
        </pc:cxnChg>
      </pc:sldChg>
      <pc:sldChg chg="modSp del mod">
        <pc:chgData name="Arturo Mejía Marín" userId="2e8ffbe9-7196-452d-a2b2-e6898a3c276b" providerId="ADAL" clId="{C2B4E99F-0B07-4901-8871-89862CE1E4B3}" dt="2023-03-25T15:10:51.470" v="817" actId="2696"/>
        <pc:sldMkLst>
          <pc:docMk/>
          <pc:sldMk cId="1882691878" sldId="257"/>
        </pc:sldMkLst>
        <pc:spChg chg="mod">
          <ac:chgData name="Arturo Mejía Marín" userId="2e8ffbe9-7196-452d-a2b2-e6898a3c276b" providerId="ADAL" clId="{C2B4E99F-0B07-4901-8871-89862CE1E4B3}" dt="2023-03-21T04:58:17.268" v="698" actId="20577"/>
          <ac:spMkLst>
            <pc:docMk/>
            <pc:sldMk cId="1882691878" sldId="257"/>
            <ac:spMk id="7" creationId="{97FFA4A6-2451-4E16-B821-56CA087AEBC9}"/>
          </ac:spMkLst>
        </pc:spChg>
      </pc:sldChg>
      <pc:sldChg chg="del">
        <pc:chgData name="Arturo Mejía Marín" userId="2e8ffbe9-7196-452d-a2b2-e6898a3c276b" providerId="ADAL" clId="{C2B4E99F-0B07-4901-8871-89862CE1E4B3}" dt="2023-03-21T01:51:51.466" v="603" actId="2696"/>
        <pc:sldMkLst>
          <pc:docMk/>
          <pc:sldMk cId="2850636828" sldId="262"/>
        </pc:sldMkLst>
      </pc:sldChg>
      <pc:sldChg chg="modSp add mod">
        <pc:chgData name="Arturo Mejía Marín" userId="2e8ffbe9-7196-452d-a2b2-e6898a3c276b" providerId="ADAL" clId="{C2B4E99F-0B07-4901-8871-89862CE1E4B3}" dt="2023-03-21T05:02:15.973" v="765" actId="20577"/>
        <pc:sldMkLst>
          <pc:docMk/>
          <pc:sldMk cId="1856199375" sldId="1847"/>
        </pc:sldMkLst>
        <pc:spChg chg="mod">
          <ac:chgData name="Arturo Mejía Marín" userId="2e8ffbe9-7196-452d-a2b2-e6898a3c276b" providerId="ADAL" clId="{C2B4E99F-0B07-4901-8871-89862CE1E4B3}" dt="2023-03-21T05:02:15.973" v="765" actId="20577"/>
          <ac:spMkLst>
            <pc:docMk/>
            <pc:sldMk cId="1856199375" sldId="1847"/>
            <ac:spMk id="11" creationId="{DACF1FCE-D350-7BCD-090B-7A5D6904D68E}"/>
          </ac:spMkLst>
        </pc:spChg>
      </pc:sldChg>
      <pc:sldChg chg="del ord">
        <pc:chgData name="Arturo Mejía Marín" userId="2e8ffbe9-7196-452d-a2b2-e6898a3c276b" providerId="ADAL" clId="{C2B4E99F-0B07-4901-8871-89862CE1E4B3}" dt="2023-03-21T04:54:40.185" v="661" actId="47"/>
        <pc:sldMkLst>
          <pc:docMk/>
          <pc:sldMk cId="1389289169" sldId="2114"/>
        </pc:sldMkLst>
      </pc:sldChg>
      <pc:sldChg chg="del">
        <pc:chgData name="Arturo Mejía Marín" userId="2e8ffbe9-7196-452d-a2b2-e6898a3c276b" providerId="ADAL" clId="{C2B4E99F-0B07-4901-8871-89862CE1E4B3}" dt="2023-03-21T04:54:45.594" v="663" actId="47"/>
        <pc:sldMkLst>
          <pc:docMk/>
          <pc:sldMk cId="2048938313" sldId="2147"/>
        </pc:sldMkLst>
      </pc:sldChg>
      <pc:sldChg chg="modSp mod">
        <pc:chgData name="Arturo Mejía Marín" userId="2e8ffbe9-7196-452d-a2b2-e6898a3c276b" providerId="ADAL" clId="{C2B4E99F-0B07-4901-8871-89862CE1E4B3}" dt="2023-03-21T01:51:40.882" v="602" actId="20577"/>
        <pc:sldMkLst>
          <pc:docMk/>
          <pc:sldMk cId="1183843956" sldId="2152"/>
        </pc:sldMkLst>
        <pc:spChg chg="mod">
          <ac:chgData name="Arturo Mejía Marín" userId="2e8ffbe9-7196-452d-a2b2-e6898a3c276b" providerId="ADAL" clId="{C2B4E99F-0B07-4901-8871-89862CE1E4B3}" dt="2023-03-21T01:51:40.882" v="602" actId="20577"/>
          <ac:spMkLst>
            <pc:docMk/>
            <pc:sldMk cId="1183843956" sldId="2152"/>
            <ac:spMk id="37" creationId="{A4545D45-B625-444C-8E77-278A0B58744E}"/>
          </ac:spMkLst>
        </pc:spChg>
      </pc:sldChg>
      <pc:sldChg chg="addSp delSp modSp mod modAnim modNotesTx">
        <pc:chgData name="Arturo Mejía Marín" userId="2e8ffbe9-7196-452d-a2b2-e6898a3c276b" providerId="ADAL" clId="{C2B4E99F-0B07-4901-8871-89862CE1E4B3}" dt="2023-03-21T01:33:19.566" v="466" actId="20577"/>
        <pc:sldMkLst>
          <pc:docMk/>
          <pc:sldMk cId="90633694" sldId="2157"/>
        </pc:sldMkLst>
        <pc:spChg chg="add mod">
          <ac:chgData name="Arturo Mejía Marín" userId="2e8ffbe9-7196-452d-a2b2-e6898a3c276b" providerId="ADAL" clId="{C2B4E99F-0B07-4901-8871-89862CE1E4B3}" dt="2023-03-21T00:52:51.118" v="100" actId="1036"/>
          <ac:spMkLst>
            <pc:docMk/>
            <pc:sldMk cId="90633694" sldId="2157"/>
            <ac:spMk id="6" creationId="{B3006B5A-B2C1-E903-FCCD-9457B03EAD2D}"/>
          </ac:spMkLst>
        </pc:spChg>
        <pc:spChg chg="add mod">
          <ac:chgData name="Arturo Mejía Marín" userId="2e8ffbe9-7196-452d-a2b2-e6898a3c276b" providerId="ADAL" clId="{C2B4E99F-0B07-4901-8871-89862CE1E4B3}" dt="2023-03-21T00:52:53.904" v="103" actId="1035"/>
          <ac:spMkLst>
            <pc:docMk/>
            <pc:sldMk cId="90633694" sldId="2157"/>
            <ac:spMk id="7" creationId="{456814BD-2DF7-CFA8-A5A8-2EB3A2E36C68}"/>
          </ac:spMkLst>
        </pc:spChg>
        <pc:spChg chg="del">
          <ac:chgData name="Arturo Mejía Marín" userId="2e8ffbe9-7196-452d-a2b2-e6898a3c276b" providerId="ADAL" clId="{C2B4E99F-0B07-4901-8871-89862CE1E4B3}" dt="2023-03-21T00:48:27.971" v="40" actId="478"/>
          <ac:spMkLst>
            <pc:docMk/>
            <pc:sldMk cId="90633694" sldId="2157"/>
            <ac:spMk id="9" creationId="{997AAE84-A34B-4B5A-8369-9088BCEA57D9}"/>
          </ac:spMkLst>
        </pc:spChg>
        <pc:spChg chg="add mod">
          <ac:chgData name="Arturo Mejía Marín" userId="2e8ffbe9-7196-452d-a2b2-e6898a3c276b" providerId="ADAL" clId="{C2B4E99F-0B07-4901-8871-89862CE1E4B3}" dt="2023-03-21T00:52:59.056" v="104" actId="1076"/>
          <ac:spMkLst>
            <pc:docMk/>
            <pc:sldMk cId="90633694" sldId="2157"/>
            <ac:spMk id="10" creationId="{55303A42-3481-E0F7-0F4F-F44AE58E1C47}"/>
          </ac:spMkLst>
        </pc:spChg>
        <pc:spChg chg="add mod">
          <ac:chgData name="Arturo Mejía Marín" userId="2e8ffbe9-7196-452d-a2b2-e6898a3c276b" providerId="ADAL" clId="{C2B4E99F-0B07-4901-8871-89862CE1E4B3}" dt="2023-03-21T00:53:52.653" v="130" actId="207"/>
          <ac:spMkLst>
            <pc:docMk/>
            <pc:sldMk cId="90633694" sldId="2157"/>
            <ac:spMk id="11" creationId="{2E491321-4109-8CC8-9502-E75A99BEBB44}"/>
          </ac:spMkLst>
        </pc:spChg>
        <pc:spChg chg="add mod">
          <ac:chgData name="Arturo Mejía Marín" userId="2e8ffbe9-7196-452d-a2b2-e6898a3c276b" providerId="ADAL" clId="{C2B4E99F-0B07-4901-8871-89862CE1E4B3}" dt="2023-03-21T01:25:18.623" v="173" actId="1076"/>
          <ac:spMkLst>
            <pc:docMk/>
            <pc:sldMk cId="90633694" sldId="2157"/>
            <ac:spMk id="12" creationId="{6D7165F8-BC7A-5E2D-7839-45D90E712EF4}"/>
          </ac:spMkLst>
        </pc:spChg>
        <pc:spChg chg="del">
          <ac:chgData name="Arturo Mejía Marín" userId="2e8ffbe9-7196-452d-a2b2-e6898a3c276b" providerId="ADAL" clId="{C2B4E99F-0B07-4901-8871-89862CE1E4B3}" dt="2023-03-21T00:48:25.939" v="39" actId="478"/>
          <ac:spMkLst>
            <pc:docMk/>
            <pc:sldMk cId="90633694" sldId="2157"/>
            <ac:spMk id="34" creationId="{5AEFE245-DB8D-E047-BC2F-1C1547E6D44E}"/>
          </ac:spMkLst>
        </pc:spChg>
        <pc:picChg chg="add mod ord">
          <ac:chgData name="Arturo Mejía Marín" userId="2e8ffbe9-7196-452d-a2b2-e6898a3c276b" providerId="ADAL" clId="{C2B4E99F-0B07-4901-8871-89862CE1E4B3}" dt="2023-03-21T01:27:42.517" v="183" actId="167"/>
          <ac:picMkLst>
            <pc:docMk/>
            <pc:sldMk cId="90633694" sldId="2157"/>
            <ac:picMk id="3" creationId="{F9657C96-B8F2-8248-6917-45BC9E18201B}"/>
          </ac:picMkLst>
        </pc:picChg>
        <pc:picChg chg="add del mod">
          <ac:chgData name="Arturo Mejía Marín" userId="2e8ffbe9-7196-452d-a2b2-e6898a3c276b" providerId="ADAL" clId="{C2B4E99F-0B07-4901-8871-89862CE1E4B3}" dt="2023-03-21T00:55:56.532" v="143" actId="478"/>
          <ac:picMkLst>
            <pc:docMk/>
            <pc:sldMk cId="90633694" sldId="2157"/>
            <ac:picMk id="5" creationId="{583C37F5-F11F-BB0E-B977-43AB7304DEDE}"/>
          </ac:picMkLst>
        </pc:picChg>
        <pc:picChg chg="mod">
          <ac:chgData name="Arturo Mejía Marín" userId="2e8ffbe9-7196-452d-a2b2-e6898a3c276b" providerId="ADAL" clId="{C2B4E99F-0B07-4901-8871-89862CE1E4B3}" dt="2023-03-21T00:55:12.330" v="139" actId="1076"/>
          <ac:picMkLst>
            <pc:docMk/>
            <pc:sldMk cId="90633694" sldId="2157"/>
            <ac:picMk id="30" creationId="{CE902ED9-9C51-0D40-B202-FDA968D8FFC0}"/>
          </ac:picMkLst>
        </pc:picChg>
      </pc:sldChg>
      <pc:sldChg chg="modSp del">
        <pc:chgData name="Arturo Mejía Marín" userId="2e8ffbe9-7196-452d-a2b2-e6898a3c276b" providerId="ADAL" clId="{C2B4E99F-0B07-4901-8871-89862CE1E4B3}" dt="2023-03-21T04:55:20.740" v="670" actId="2696"/>
        <pc:sldMkLst>
          <pc:docMk/>
          <pc:sldMk cId="1160011162" sldId="2200"/>
        </pc:sldMkLst>
        <pc:spChg chg="mod">
          <ac:chgData name="Arturo Mejía Marín" userId="2e8ffbe9-7196-452d-a2b2-e6898a3c276b" providerId="ADAL" clId="{C2B4E99F-0B07-4901-8871-89862CE1E4B3}" dt="2023-03-21T04:55:12.322" v="669" actId="20577"/>
          <ac:spMkLst>
            <pc:docMk/>
            <pc:sldMk cId="1160011162" sldId="2200"/>
            <ac:spMk id="6" creationId="{00000000-0000-0000-0000-000000000000}"/>
          </ac:spMkLst>
        </pc:spChg>
      </pc:sldChg>
      <pc:sldChg chg="del">
        <pc:chgData name="Arturo Mejía Marín" userId="2e8ffbe9-7196-452d-a2b2-e6898a3c276b" providerId="ADAL" clId="{C2B4E99F-0B07-4901-8871-89862CE1E4B3}" dt="2023-03-21T00:33:08.308" v="2" actId="47"/>
        <pc:sldMkLst>
          <pc:docMk/>
          <pc:sldMk cId="2916488281" sldId="2205"/>
        </pc:sldMkLst>
      </pc:sldChg>
      <pc:sldChg chg="modSp mod modAnim">
        <pc:chgData name="Arturo Mejía Marín" userId="2e8ffbe9-7196-452d-a2b2-e6898a3c276b" providerId="ADAL" clId="{C2B4E99F-0B07-4901-8871-89862CE1E4B3}" dt="2023-03-21T00:45:06.648" v="21"/>
        <pc:sldMkLst>
          <pc:docMk/>
          <pc:sldMk cId="3268579065" sldId="2207"/>
        </pc:sldMkLst>
        <pc:spChg chg="mod">
          <ac:chgData name="Arturo Mejía Marín" userId="2e8ffbe9-7196-452d-a2b2-e6898a3c276b" providerId="ADAL" clId="{C2B4E99F-0B07-4901-8871-89862CE1E4B3}" dt="2023-03-21T00:43:55.226" v="7" actId="1076"/>
          <ac:spMkLst>
            <pc:docMk/>
            <pc:sldMk cId="3268579065" sldId="2207"/>
            <ac:spMk id="11" creationId="{3F1B5E64-18E4-6164-ABB2-CC918432DE17}"/>
          </ac:spMkLst>
        </pc:spChg>
      </pc:sldChg>
      <pc:sldChg chg="del">
        <pc:chgData name="Arturo Mejía Marín" userId="2e8ffbe9-7196-452d-a2b2-e6898a3c276b" providerId="ADAL" clId="{C2B4E99F-0B07-4901-8871-89862CE1E4B3}" dt="2023-03-21T00:33:27.953" v="3" actId="47"/>
        <pc:sldMkLst>
          <pc:docMk/>
          <pc:sldMk cId="2693405570" sldId="2208"/>
        </pc:sldMkLst>
      </pc:sldChg>
      <pc:sldChg chg="del">
        <pc:chgData name="Arturo Mejía Marín" userId="2e8ffbe9-7196-452d-a2b2-e6898a3c276b" providerId="ADAL" clId="{C2B4E99F-0B07-4901-8871-89862CE1E4B3}" dt="2023-03-21T04:54:41.817" v="662" actId="47"/>
        <pc:sldMkLst>
          <pc:docMk/>
          <pc:sldMk cId="2420020617" sldId="2209"/>
        </pc:sldMkLst>
      </pc:sldChg>
      <pc:sldChg chg="addSp delSp modSp new del mod">
        <pc:chgData name="Arturo Mejía Marín" userId="2e8ffbe9-7196-452d-a2b2-e6898a3c276b" providerId="ADAL" clId="{C2B4E99F-0B07-4901-8871-89862CE1E4B3}" dt="2023-03-21T01:51:16.913" v="601" actId="47"/>
        <pc:sldMkLst>
          <pc:docMk/>
          <pc:sldMk cId="2799600871" sldId="2210"/>
        </pc:sldMkLst>
        <pc:spChg chg="del mod">
          <ac:chgData name="Arturo Mejía Marín" userId="2e8ffbe9-7196-452d-a2b2-e6898a3c276b" providerId="ADAL" clId="{C2B4E99F-0B07-4901-8871-89862CE1E4B3}" dt="2023-03-21T00:46:30.732" v="35" actId="478"/>
          <ac:spMkLst>
            <pc:docMk/>
            <pc:sldMk cId="2799600871" sldId="2210"/>
            <ac:spMk id="2" creationId="{9E9035B7-D00F-85CC-F833-FA05DD3965A0}"/>
          </ac:spMkLst>
        </pc:spChg>
        <pc:spChg chg="add mod">
          <ac:chgData name="Arturo Mejía Marín" userId="2e8ffbe9-7196-452d-a2b2-e6898a3c276b" providerId="ADAL" clId="{C2B4E99F-0B07-4901-8871-89862CE1E4B3}" dt="2023-03-21T00:46:30.732" v="35" actId="478"/>
          <ac:spMkLst>
            <pc:docMk/>
            <pc:sldMk cId="2799600871" sldId="2210"/>
            <ac:spMk id="5" creationId="{11B11883-D036-196E-B295-C21839DF7FE6}"/>
          </ac:spMkLst>
        </pc:spChg>
      </pc:sldChg>
      <pc:sldChg chg="modSp add mod">
        <pc:chgData name="Arturo Mejía Marín" userId="2e8ffbe9-7196-452d-a2b2-e6898a3c276b" providerId="ADAL" clId="{C2B4E99F-0B07-4901-8871-89862CE1E4B3}" dt="2023-03-21T01:45:30.784" v="537" actId="1076"/>
        <pc:sldMkLst>
          <pc:docMk/>
          <pc:sldMk cId="2480714317" sldId="2211"/>
        </pc:sldMkLst>
        <pc:spChg chg="mod">
          <ac:chgData name="Arturo Mejía Marín" userId="2e8ffbe9-7196-452d-a2b2-e6898a3c276b" providerId="ADAL" clId="{C2B4E99F-0B07-4901-8871-89862CE1E4B3}" dt="2023-03-21T01:45:30.784" v="537" actId="1076"/>
          <ac:spMkLst>
            <pc:docMk/>
            <pc:sldMk cId="2480714317" sldId="2211"/>
            <ac:spMk id="9" creationId="{997AAE84-A34B-4B5A-8369-9088BCEA57D9}"/>
          </ac:spMkLst>
        </pc:spChg>
      </pc:sldChg>
      <pc:sldChg chg="addSp delSp modSp add mod delAnim modAnim modNotesTx">
        <pc:chgData name="Arturo Mejía Marín" userId="2e8ffbe9-7196-452d-a2b2-e6898a3c276b" providerId="ADAL" clId="{C2B4E99F-0B07-4901-8871-89862CE1E4B3}" dt="2023-03-21T05:00:34.621" v="751" actId="403"/>
        <pc:sldMkLst>
          <pc:docMk/>
          <pc:sldMk cId="1955994311" sldId="2212"/>
        </pc:sldMkLst>
        <pc:spChg chg="del mod">
          <ac:chgData name="Arturo Mejía Marín" userId="2e8ffbe9-7196-452d-a2b2-e6898a3c276b" providerId="ADAL" clId="{C2B4E99F-0B07-4901-8871-89862CE1E4B3}" dt="2023-03-21T01:36:08.685" v="487" actId="478"/>
          <ac:spMkLst>
            <pc:docMk/>
            <pc:sldMk cId="1955994311" sldId="2212"/>
            <ac:spMk id="6" creationId="{B3006B5A-B2C1-E903-FCCD-9457B03EAD2D}"/>
          </ac:spMkLst>
        </pc:spChg>
        <pc:spChg chg="del mod">
          <ac:chgData name="Arturo Mejía Marín" userId="2e8ffbe9-7196-452d-a2b2-e6898a3c276b" providerId="ADAL" clId="{C2B4E99F-0B07-4901-8871-89862CE1E4B3}" dt="2023-03-21T01:36:08.685" v="487" actId="478"/>
          <ac:spMkLst>
            <pc:docMk/>
            <pc:sldMk cId="1955994311" sldId="2212"/>
            <ac:spMk id="7" creationId="{456814BD-2DF7-CFA8-A5A8-2EB3A2E36C68}"/>
          </ac:spMkLst>
        </pc:spChg>
        <pc:spChg chg="del mod">
          <ac:chgData name="Arturo Mejía Marín" userId="2e8ffbe9-7196-452d-a2b2-e6898a3c276b" providerId="ADAL" clId="{C2B4E99F-0B07-4901-8871-89862CE1E4B3}" dt="2023-03-21T01:36:08.685" v="487" actId="478"/>
          <ac:spMkLst>
            <pc:docMk/>
            <pc:sldMk cId="1955994311" sldId="2212"/>
            <ac:spMk id="10" creationId="{55303A42-3481-E0F7-0F4F-F44AE58E1C47}"/>
          </ac:spMkLst>
        </pc:spChg>
        <pc:spChg chg="del mod">
          <ac:chgData name="Arturo Mejía Marín" userId="2e8ffbe9-7196-452d-a2b2-e6898a3c276b" providerId="ADAL" clId="{C2B4E99F-0B07-4901-8871-89862CE1E4B3}" dt="2023-03-21T01:36:08.685" v="487" actId="478"/>
          <ac:spMkLst>
            <pc:docMk/>
            <pc:sldMk cId="1955994311" sldId="2212"/>
            <ac:spMk id="11" creationId="{2E491321-4109-8CC8-9502-E75A99BEBB44}"/>
          </ac:spMkLst>
        </pc:spChg>
        <pc:spChg chg="del">
          <ac:chgData name="Arturo Mejía Marín" userId="2e8ffbe9-7196-452d-a2b2-e6898a3c276b" providerId="ADAL" clId="{C2B4E99F-0B07-4901-8871-89862CE1E4B3}" dt="2023-03-21T01:35:01.927" v="469" actId="478"/>
          <ac:spMkLst>
            <pc:docMk/>
            <pc:sldMk cId="1955994311" sldId="2212"/>
            <ac:spMk id="12" creationId="{6D7165F8-BC7A-5E2D-7839-45D90E712EF4}"/>
          </ac:spMkLst>
        </pc:spChg>
        <pc:spChg chg="add mod ord">
          <ac:chgData name="Arturo Mejía Marín" userId="2e8ffbe9-7196-452d-a2b2-e6898a3c276b" providerId="ADAL" clId="{C2B4E99F-0B07-4901-8871-89862CE1E4B3}" dt="2023-03-21T01:44:40.475" v="530" actId="167"/>
          <ac:spMkLst>
            <pc:docMk/>
            <pc:sldMk cId="1955994311" sldId="2212"/>
            <ac:spMk id="18" creationId="{C178A828-4AC4-D361-C228-C1188E3FB07E}"/>
          </ac:spMkLst>
        </pc:spChg>
        <pc:spChg chg="add mod">
          <ac:chgData name="Arturo Mejía Marín" userId="2e8ffbe9-7196-452d-a2b2-e6898a3c276b" providerId="ADAL" clId="{C2B4E99F-0B07-4901-8871-89862CE1E4B3}" dt="2023-03-21T01:44:53.665" v="533" actId="14100"/>
          <ac:spMkLst>
            <pc:docMk/>
            <pc:sldMk cId="1955994311" sldId="2212"/>
            <ac:spMk id="19" creationId="{EFE20845-A5D6-8F9D-DD9F-FB3995F5AFA4}"/>
          </ac:spMkLst>
        </pc:spChg>
        <pc:spChg chg="add mod">
          <ac:chgData name="Arturo Mejía Marín" userId="2e8ffbe9-7196-452d-a2b2-e6898a3c276b" providerId="ADAL" clId="{C2B4E99F-0B07-4901-8871-89862CE1E4B3}" dt="2023-03-21T01:46:12.884" v="548" actId="1076"/>
          <ac:spMkLst>
            <pc:docMk/>
            <pc:sldMk cId="1955994311" sldId="2212"/>
            <ac:spMk id="20" creationId="{997D3DCC-5A4B-6D99-AA7D-32B5DE784390}"/>
          </ac:spMkLst>
        </pc:spChg>
        <pc:spChg chg="add mod">
          <ac:chgData name="Arturo Mejía Marín" userId="2e8ffbe9-7196-452d-a2b2-e6898a3c276b" providerId="ADAL" clId="{C2B4E99F-0B07-4901-8871-89862CE1E4B3}" dt="2023-03-21T01:46:22.630" v="551" actId="1076"/>
          <ac:spMkLst>
            <pc:docMk/>
            <pc:sldMk cId="1955994311" sldId="2212"/>
            <ac:spMk id="21" creationId="{B834E1CA-035C-27AE-CF7E-1466273BC3E4}"/>
          </ac:spMkLst>
        </pc:spChg>
        <pc:spChg chg="add mod">
          <ac:chgData name="Arturo Mejía Marín" userId="2e8ffbe9-7196-452d-a2b2-e6898a3c276b" providerId="ADAL" clId="{C2B4E99F-0B07-4901-8871-89862CE1E4B3}" dt="2023-03-21T05:00:34.621" v="751" actId="403"/>
          <ac:spMkLst>
            <pc:docMk/>
            <pc:sldMk cId="1955994311" sldId="2212"/>
            <ac:spMk id="22" creationId="{99A435D5-5143-8279-D918-E15E32BEED80}"/>
          </ac:spMkLst>
        </pc:spChg>
        <pc:picChg chg="add mod">
          <ac:chgData name="Arturo Mejía Marín" userId="2e8ffbe9-7196-452d-a2b2-e6898a3c276b" providerId="ADAL" clId="{C2B4E99F-0B07-4901-8871-89862CE1E4B3}" dt="2023-03-21T01:36:22.376" v="492" actId="1076"/>
          <ac:picMkLst>
            <pc:docMk/>
            <pc:sldMk cId="1955994311" sldId="2212"/>
            <ac:picMk id="2" creationId="{6AF2CB80-5F59-62B0-84A7-E25397D0F337}"/>
          </ac:picMkLst>
        </pc:picChg>
        <pc:picChg chg="del">
          <ac:chgData name="Arturo Mejía Marín" userId="2e8ffbe9-7196-452d-a2b2-e6898a3c276b" providerId="ADAL" clId="{C2B4E99F-0B07-4901-8871-89862CE1E4B3}" dt="2023-03-21T01:34:56.467" v="468" actId="478"/>
          <ac:picMkLst>
            <pc:docMk/>
            <pc:sldMk cId="1955994311" sldId="2212"/>
            <ac:picMk id="3" creationId="{F9657C96-B8F2-8248-6917-45BC9E18201B}"/>
          </ac:picMkLst>
        </pc:picChg>
        <pc:picChg chg="add mod">
          <ac:chgData name="Arturo Mejía Marín" userId="2e8ffbe9-7196-452d-a2b2-e6898a3c276b" providerId="ADAL" clId="{C2B4E99F-0B07-4901-8871-89862CE1E4B3}" dt="2023-03-21T01:36:20.482" v="491" actId="1076"/>
          <ac:picMkLst>
            <pc:docMk/>
            <pc:sldMk cId="1955994311" sldId="2212"/>
            <ac:picMk id="4" creationId="{1E1B2F32-42E1-D917-9332-176098DD1597}"/>
          </ac:picMkLst>
        </pc:picChg>
        <pc:picChg chg="add mod">
          <ac:chgData name="Arturo Mejía Marín" userId="2e8ffbe9-7196-452d-a2b2-e6898a3c276b" providerId="ADAL" clId="{C2B4E99F-0B07-4901-8871-89862CE1E4B3}" dt="2023-03-21T01:36:17.626" v="490" actId="1076"/>
          <ac:picMkLst>
            <pc:docMk/>
            <pc:sldMk cId="1955994311" sldId="2212"/>
            <ac:picMk id="5" creationId="{F0481AD8-76D5-5F06-7EA9-1B90FAF993F9}"/>
          </ac:picMkLst>
        </pc:picChg>
        <pc:picChg chg="add mod ord">
          <ac:chgData name="Arturo Mejía Marín" userId="2e8ffbe9-7196-452d-a2b2-e6898a3c276b" providerId="ADAL" clId="{C2B4E99F-0B07-4901-8871-89862CE1E4B3}" dt="2023-03-21T01:45:07.685" v="535" actId="166"/>
          <ac:picMkLst>
            <pc:docMk/>
            <pc:sldMk cId="1955994311" sldId="2212"/>
            <ac:picMk id="13" creationId="{DFCA05B8-9B4A-1A17-C966-367A4E03606B}"/>
          </ac:picMkLst>
        </pc:picChg>
        <pc:picChg chg="add mod">
          <ac:chgData name="Arturo Mejía Marín" userId="2e8ffbe9-7196-452d-a2b2-e6898a3c276b" providerId="ADAL" clId="{C2B4E99F-0B07-4901-8871-89862CE1E4B3}" dt="2023-03-21T01:43:31.633" v="503" actId="207"/>
          <ac:picMkLst>
            <pc:docMk/>
            <pc:sldMk cId="1955994311" sldId="2212"/>
            <ac:picMk id="15" creationId="{916F3571-8F01-7E1B-2935-25C4FC660BA9}"/>
          </ac:picMkLst>
        </pc:picChg>
        <pc:picChg chg="add mod">
          <ac:chgData name="Arturo Mejía Marín" userId="2e8ffbe9-7196-452d-a2b2-e6898a3c276b" providerId="ADAL" clId="{C2B4E99F-0B07-4901-8871-89862CE1E4B3}" dt="2023-03-21T01:43:28.206" v="502" actId="207"/>
          <ac:picMkLst>
            <pc:docMk/>
            <pc:sldMk cId="1955994311" sldId="2212"/>
            <ac:picMk id="16" creationId="{4DC11F49-2087-7F7F-A4D7-C2892ED306F0}"/>
          </ac:picMkLst>
        </pc:picChg>
        <pc:picChg chg="add mod">
          <ac:chgData name="Arturo Mejía Marín" userId="2e8ffbe9-7196-452d-a2b2-e6898a3c276b" providerId="ADAL" clId="{C2B4E99F-0B07-4901-8871-89862CE1E4B3}" dt="2023-03-21T01:43:42.939" v="524" actId="1038"/>
          <ac:picMkLst>
            <pc:docMk/>
            <pc:sldMk cId="1955994311" sldId="2212"/>
            <ac:picMk id="17" creationId="{C2FA9866-0B6A-20CA-31EB-280196B69CC5}"/>
          </ac:picMkLst>
        </pc:picChg>
        <pc:picChg chg="mod ord">
          <ac:chgData name="Arturo Mejía Marín" userId="2e8ffbe9-7196-452d-a2b2-e6898a3c276b" providerId="ADAL" clId="{C2B4E99F-0B07-4901-8871-89862CE1E4B3}" dt="2023-03-21T01:44:59.540" v="534" actId="166"/>
          <ac:picMkLst>
            <pc:docMk/>
            <pc:sldMk cId="1955994311" sldId="2212"/>
            <ac:picMk id="30" creationId="{CE902ED9-9C51-0D40-B202-FDA968D8FFC0}"/>
          </ac:picMkLst>
        </pc:picChg>
      </pc:sldChg>
      <pc:sldChg chg="addSp delSp modSp add mod ord modAnim">
        <pc:chgData name="Arturo Mejía Marín" userId="2e8ffbe9-7196-452d-a2b2-e6898a3c276b" providerId="ADAL" clId="{C2B4E99F-0B07-4901-8871-89862CE1E4B3}" dt="2023-03-21T01:59:45.792" v="651" actId="14100"/>
        <pc:sldMkLst>
          <pc:docMk/>
          <pc:sldMk cId="1365109631" sldId="2213"/>
        </pc:sldMkLst>
        <pc:spChg chg="add del mod">
          <ac:chgData name="Arturo Mejía Marín" userId="2e8ffbe9-7196-452d-a2b2-e6898a3c276b" providerId="ADAL" clId="{C2B4E99F-0B07-4901-8871-89862CE1E4B3}" dt="2023-03-21T01:59:24.769" v="644" actId="478"/>
          <ac:spMkLst>
            <pc:docMk/>
            <pc:sldMk cId="1365109631" sldId="2213"/>
            <ac:spMk id="2" creationId="{1A22F8FF-3DF1-211E-4E11-BDCD7472E84A}"/>
          </ac:spMkLst>
        </pc:spChg>
        <pc:spChg chg="add del mod">
          <ac:chgData name="Arturo Mejía Marín" userId="2e8ffbe9-7196-452d-a2b2-e6898a3c276b" providerId="ADAL" clId="{C2B4E99F-0B07-4901-8871-89862CE1E4B3}" dt="2023-03-21T01:59:24.769" v="644" actId="478"/>
          <ac:spMkLst>
            <pc:docMk/>
            <pc:sldMk cId="1365109631" sldId="2213"/>
            <ac:spMk id="4" creationId="{2641C874-C80B-870A-512A-389CB1BB0CA7}"/>
          </ac:spMkLst>
        </pc:spChg>
        <pc:spChg chg="add del mod">
          <ac:chgData name="Arturo Mejía Marín" userId="2e8ffbe9-7196-452d-a2b2-e6898a3c276b" providerId="ADAL" clId="{C2B4E99F-0B07-4901-8871-89862CE1E4B3}" dt="2023-03-21T01:59:24.769" v="644" actId="478"/>
          <ac:spMkLst>
            <pc:docMk/>
            <pc:sldMk cId="1365109631" sldId="2213"/>
            <ac:spMk id="5" creationId="{D638C399-78F9-9A5B-E655-C3F1C2E8CD88}"/>
          </ac:spMkLst>
        </pc:spChg>
        <pc:spChg chg="del">
          <ac:chgData name="Arturo Mejía Marín" userId="2e8ffbe9-7196-452d-a2b2-e6898a3c276b" providerId="ADAL" clId="{C2B4E99F-0B07-4901-8871-89862CE1E4B3}" dt="2023-03-21T01:59:24.769" v="644" actId="478"/>
          <ac:spMkLst>
            <pc:docMk/>
            <pc:sldMk cId="1365109631" sldId="2213"/>
            <ac:spMk id="6" creationId="{B3006B5A-B2C1-E903-FCCD-9457B03EAD2D}"/>
          </ac:spMkLst>
        </pc:spChg>
        <pc:spChg chg="del">
          <ac:chgData name="Arturo Mejía Marín" userId="2e8ffbe9-7196-452d-a2b2-e6898a3c276b" providerId="ADAL" clId="{C2B4E99F-0B07-4901-8871-89862CE1E4B3}" dt="2023-03-21T01:59:24.769" v="644" actId="478"/>
          <ac:spMkLst>
            <pc:docMk/>
            <pc:sldMk cId="1365109631" sldId="2213"/>
            <ac:spMk id="7" creationId="{456814BD-2DF7-CFA8-A5A8-2EB3A2E36C68}"/>
          </ac:spMkLst>
        </pc:spChg>
        <pc:spChg chg="add del mod">
          <ac:chgData name="Arturo Mejía Marín" userId="2e8ffbe9-7196-452d-a2b2-e6898a3c276b" providerId="ADAL" clId="{C2B4E99F-0B07-4901-8871-89862CE1E4B3}" dt="2023-03-21T01:59:24.769" v="644" actId="478"/>
          <ac:spMkLst>
            <pc:docMk/>
            <pc:sldMk cId="1365109631" sldId="2213"/>
            <ac:spMk id="9" creationId="{05C0057D-8FC7-0E31-D304-E968881DF29A}"/>
          </ac:spMkLst>
        </pc:spChg>
        <pc:spChg chg="del">
          <ac:chgData name="Arturo Mejía Marín" userId="2e8ffbe9-7196-452d-a2b2-e6898a3c276b" providerId="ADAL" clId="{C2B4E99F-0B07-4901-8871-89862CE1E4B3}" dt="2023-03-21T01:59:24.769" v="644" actId="478"/>
          <ac:spMkLst>
            <pc:docMk/>
            <pc:sldMk cId="1365109631" sldId="2213"/>
            <ac:spMk id="10" creationId="{55303A42-3481-E0F7-0F4F-F44AE58E1C47}"/>
          </ac:spMkLst>
        </pc:spChg>
        <pc:spChg chg="del">
          <ac:chgData name="Arturo Mejía Marín" userId="2e8ffbe9-7196-452d-a2b2-e6898a3c276b" providerId="ADAL" clId="{C2B4E99F-0B07-4901-8871-89862CE1E4B3}" dt="2023-03-21T01:59:24.769" v="644" actId="478"/>
          <ac:spMkLst>
            <pc:docMk/>
            <pc:sldMk cId="1365109631" sldId="2213"/>
            <ac:spMk id="11" creationId="{2E491321-4109-8CC8-9502-E75A99BEBB44}"/>
          </ac:spMkLst>
        </pc:spChg>
        <pc:spChg chg="del">
          <ac:chgData name="Arturo Mejía Marín" userId="2e8ffbe9-7196-452d-a2b2-e6898a3c276b" providerId="ADAL" clId="{C2B4E99F-0B07-4901-8871-89862CE1E4B3}" dt="2023-03-21T01:48:08.788" v="561" actId="478"/>
          <ac:spMkLst>
            <pc:docMk/>
            <pc:sldMk cId="1365109631" sldId="2213"/>
            <ac:spMk id="12" creationId="{6D7165F8-BC7A-5E2D-7839-45D90E712EF4}"/>
          </ac:spMkLst>
        </pc:spChg>
        <pc:picChg chg="del mod">
          <ac:chgData name="Arturo Mejía Marín" userId="2e8ffbe9-7196-452d-a2b2-e6898a3c276b" providerId="ADAL" clId="{C2B4E99F-0B07-4901-8871-89862CE1E4B3}" dt="2023-03-21T01:47:56.165" v="557" actId="478"/>
          <ac:picMkLst>
            <pc:docMk/>
            <pc:sldMk cId="1365109631" sldId="2213"/>
            <ac:picMk id="3" creationId="{F9657C96-B8F2-8248-6917-45BC9E18201B}"/>
          </ac:picMkLst>
        </pc:picChg>
        <pc:picChg chg="add mod">
          <ac:chgData name="Arturo Mejía Marín" userId="2e8ffbe9-7196-452d-a2b2-e6898a3c276b" providerId="ADAL" clId="{C2B4E99F-0B07-4901-8871-89862CE1E4B3}" dt="2023-03-21T01:59:45.792" v="651" actId="14100"/>
          <ac:picMkLst>
            <pc:docMk/>
            <pc:sldMk cId="1365109631" sldId="2213"/>
            <ac:picMk id="13" creationId="{D90D1E21-8C27-30BA-7A75-F57ED09546E4}"/>
          </ac:picMkLst>
        </pc:picChg>
        <pc:picChg chg="add del mod">
          <ac:chgData name="Arturo Mejía Marín" userId="2e8ffbe9-7196-452d-a2b2-e6898a3c276b" providerId="ADAL" clId="{C2B4E99F-0B07-4901-8871-89862CE1E4B3}" dt="2023-03-21T01:59:39.086" v="649" actId="1076"/>
          <ac:picMkLst>
            <pc:docMk/>
            <pc:sldMk cId="1365109631" sldId="2213"/>
            <ac:picMk id="30" creationId="{CE902ED9-9C51-0D40-B202-FDA968D8FFC0}"/>
          </ac:picMkLst>
        </pc:picChg>
      </pc:sldChg>
      <pc:sldChg chg="add modAnim">
        <pc:chgData name="Arturo Mejía Marín" userId="2e8ffbe9-7196-452d-a2b2-e6898a3c276b" providerId="ADAL" clId="{C2B4E99F-0B07-4901-8871-89862CE1E4B3}" dt="2023-03-21T04:53:09.125" v="658"/>
        <pc:sldMkLst>
          <pc:docMk/>
          <pc:sldMk cId="2303449901" sldId="2214"/>
        </pc:sldMkLst>
      </pc:sldChg>
      <pc:sldChg chg="addSp delSp modSp add mod">
        <pc:chgData name="Arturo Mejía Marín" userId="2e8ffbe9-7196-452d-a2b2-e6898a3c276b" providerId="ADAL" clId="{C2B4E99F-0B07-4901-8871-89862CE1E4B3}" dt="2023-03-21T05:01:14.752" v="752" actId="478"/>
        <pc:sldMkLst>
          <pc:docMk/>
          <pc:sldMk cId="1960406072" sldId="2215"/>
        </pc:sldMkLst>
        <pc:spChg chg="add mod">
          <ac:chgData name="Arturo Mejía Marín" userId="2e8ffbe9-7196-452d-a2b2-e6898a3c276b" providerId="ADAL" clId="{C2B4E99F-0B07-4901-8871-89862CE1E4B3}" dt="2023-03-21T05:01:14.752" v="752" actId="478"/>
          <ac:spMkLst>
            <pc:docMk/>
            <pc:sldMk cId="1960406072" sldId="2215"/>
            <ac:spMk id="3" creationId="{302AA66A-4793-6A72-87BF-008259794CCF}"/>
          </ac:spMkLst>
        </pc:spChg>
        <pc:spChg chg="del">
          <ac:chgData name="Arturo Mejía Marín" userId="2e8ffbe9-7196-452d-a2b2-e6898a3c276b" providerId="ADAL" clId="{C2B4E99F-0B07-4901-8871-89862CE1E4B3}" dt="2023-03-21T05:01:14.752" v="752" actId="478"/>
          <ac:spMkLst>
            <pc:docMk/>
            <pc:sldMk cId="1960406072" sldId="2215"/>
            <ac:spMk id="17" creationId="{00000000-0000-0000-0000-000000000000}"/>
          </ac:spMkLst>
        </pc:spChg>
      </pc:sldChg>
      <pc:sldChg chg="addSp delSp modSp add mod">
        <pc:chgData name="Arturo Mejía Marín" userId="2e8ffbe9-7196-452d-a2b2-e6898a3c276b" providerId="ADAL" clId="{C2B4E99F-0B07-4901-8871-89862CE1E4B3}" dt="2023-03-21T05:01:18.538" v="753" actId="478"/>
        <pc:sldMkLst>
          <pc:docMk/>
          <pc:sldMk cId="3801961293" sldId="2076138066"/>
        </pc:sldMkLst>
        <pc:spChg chg="add mod">
          <ac:chgData name="Arturo Mejía Marín" userId="2e8ffbe9-7196-452d-a2b2-e6898a3c276b" providerId="ADAL" clId="{C2B4E99F-0B07-4901-8871-89862CE1E4B3}" dt="2023-03-21T05:01:18.538" v="753" actId="478"/>
          <ac:spMkLst>
            <pc:docMk/>
            <pc:sldMk cId="3801961293" sldId="2076138066"/>
            <ac:spMk id="10" creationId="{08F0F8EF-7391-12DB-1F76-31A9533A2BA8}"/>
          </ac:spMkLst>
        </pc:spChg>
        <pc:spChg chg="del">
          <ac:chgData name="Arturo Mejía Marín" userId="2e8ffbe9-7196-452d-a2b2-e6898a3c276b" providerId="ADAL" clId="{C2B4E99F-0B07-4901-8871-89862CE1E4B3}" dt="2023-03-21T05:01:18.538" v="753" actId="478"/>
          <ac:spMkLst>
            <pc:docMk/>
            <pc:sldMk cId="3801961293" sldId="2076138066"/>
            <ac:spMk id="17" creationId="{00000000-0000-0000-0000-000000000000}"/>
          </ac:spMkLst>
        </pc:spChg>
      </pc:sldChg>
      <pc:sldChg chg="addSp delSp modSp add mod">
        <pc:chgData name="Arturo Mejía Marín" userId="2e8ffbe9-7196-452d-a2b2-e6898a3c276b" providerId="ADAL" clId="{C2B4E99F-0B07-4901-8871-89862CE1E4B3}" dt="2023-03-21T05:01:21.842" v="754" actId="478"/>
        <pc:sldMkLst>
          <pc:docMk/>
          <pc:sldMk cId="1365885750" sldId="2076138067"/>
        </pc:sldMkLst>
        <pc:spChg chg="add mod">
          <ac:chgData name="Arturo Mejía Marín" userId="2e8ffbe9-7196-452d-a2b2-e6898a3c276b" providerId="ADAL" clId="{C2B4E99F-0B07-4901-8871-89862CE1E4B3}" dt="2023-03-21T05:01:21.842" v="754" actId="478"/>
          <ac:spMkLst>
            <pc:docMk/>
            <pc:sldMk cId="1365885750" sldId="2076138067"/>
            <ac:spMk id="10" creationId="{9329387C-C1EF-7D7E-C3BD-817C675B3CDB}"/>
          </ac:spMkLst>
        </pc:spChg>
        <pc:spChg chg="del">
          <ac:chgData name="Arturo Mejía Marín" userId="2e8ffbe9-7196-452d-a2b2-e6898a3c276b" providerId="ADAL" clId="{C2B4E99F-0B07-4901-8871-89862CE1E4B3}" dt="2023-03-21T05:01:21.842" v="754" actId="478"/>
          <ac:spMkLst>
            <pc:docMk/>
            <pc:sldMk cId="1365885750" sldId="2076138067"/>
            <ac:spMk id="17" creationId="{00000000-0000-0000-0000-000000000000}"/>
          </ac:spMkLst>
        </pc:spChg>
      </pc:sldChg>
      <pc:sldChg chg="addSp delSp modSp add mod">
        <pc:chgData name="Arturo Mejía Marín" userId="2e8ffbe9-7196-452d-a2b2-e6898a3c276b" providerId="ADAL" clId="{C2B4E99F-0B07-4901-8871-89862CE1E4B3}" dt="2023-03-21T05:01:25.906" v="755" actId="478"/>
        <pc:sldMkLst>
          <pc:docMk/>
          <pc:sldMk cId="3057219223" sldId="2076138068"/>
        </pc:sldMkLst>
        <pc:spChg chg="add mod">
          <ac:chgData name="Arturo Mejía Marín" userId="2e8ffbe9-7196-452d-a2b2-e6898a3c276b" providerId="ADAL" clId="{C2B4E99F-0B07-4901-8871-89862CE1E4B3}" dt="2023-03-21T05:01:25.906" v="755" actId="478"/>
          <ac:spMkLst>
            <pc:docMk/>
            <pc:sldMk cId="3057219223" sldId="2076138068"/>
            <ac:spMk id="10" creationId="{3F44062F-609E-C99A-794C-56B6B3F798D5}"/>
          </ac:spMkLst>
        </pc:spChg>
        <pc:spChg chg="del">
          <ac:chgData name="Arturo Mejía Marín" userId="2e8ffbe9-7196-452d-a2b2-e6898a3c276b" providerId="ADAL" clId="{C2B4E99F-0B07-4901-8871-89862CE1E4B3}" dt="2023-03-21T05:01:25.906" v="755" actId="478"/>
          <ac:spMkLst>
            <pc:docMk/>
            <pc:sldMk cId="3057219223" sldId="2076138068"/>
            <ac:spMk id="17" creationId="{00000000-0000-0000-0000-000000000000}"/>
          </ac:spMkLst>
        </pc:spChg>
      </pc:sldChg>
      <pc:sldChg chg="addSp delSp modSp add mod">
        <pc:chgData name="Arturo Mejía Marín" userId="2e8ffbe9-7196-452d-a2b2-e6898a3c276b" providerId="ADAL" clId="{C2B4E99F-0B07-4901-8871-89862CE1E4B3}" dt="2023-03-21T05:02:01.524" v="759" actId="20577"/>
        <pc:sldMkLst>
          <pc:docMk/>
          <pc:sldMk cId="2226245131" sldId="2076138070"/>
        </pc:sldMkLst>
        <pc:spChg chg="add del mod">
          <ac:chgData name="Arturo Mejía Marín" userId="2e8ffbe9-7196-452d-a2b2-e6898a3c276b" providerId="ADAL" clId="{C2B4E99F-0B07-4901-8871-89862CE1E4B3}" dt="2023-03-21T05:02:01.524" v="759" actId="20577"/>
          <ac:spMkLst>
            <pc:docMk/>
            <pc:sldMk cId="2226245131" sldId="2076138070"/>
            <ac:spMk id="11" creationId="{DACF1FCE-D350-7BCD-090B-7A5D6904D68E}"/>
          </ac:spMkLst>
        </pc:spChg>
      </pc:sldChg>
      <pc:sldChg chg="modSp add mod">
        <pc:chgData name="Arturo Mejía Marín" userId="2e8ffbe9-7196-452d-a2b2-e6898a3c276b" providerId="ADAL" clId="{C2B4E99F-0B07-4901-8871-89862CE1E4B3}" dt="2023-03-21T05:02:23.295" v="771" actId="20577"/>
        <pc:sldMkLst>
          <pc:docMk/>
          <pc:sldMk cId="3608022714" sldId="2076138071"/>
        </pc:sldMkLst>
        <pc:spChg chg="mod">
          <ac:chgData name="Arturo Mejía Marín" userId="2e8ffbe9-7196-452d-a2b2-e6898a3c276b" providerId="ADAL" clId="{C2B4E99F-0B07-4901-8871-89862CE1E4B3}" dt="2023-03-21T05:02:23.295" v="771" actId="20577"/>
          <ac:spMkLst>
            <pc:docMk/>
            <pc:sldMk cId="3608022714" sldId="2076138071"/>
            <ac:spMk id="11" creationId="{DACF1FCE-D350-7BCD-090B-7A5D6904D68E}"/>
          </ac:spMkLst>
        </pc:spChg>
      </pc:sldChg>
      <pc:sldChg chg="add">
        <pc:chgData name="Arturo Mejía Marín" userId="2e8ffbe9-7196-452d-a2b2-e6898a3c276b" providerId="ADAL" clId="{C2B4E99F-0B07-4901-8871-89862CE1E4B3}" dt="2023-03-21T04:54:33.171" v="660"/>
        <pc:sldMkLst>
          <pc:docMk/>
          <pc:sldMk cId="157094083" sldId="2076138072"/>
        </pc:sldMkLst>
      </pc:sldChg>
      <pc:sldChg chg="delSp modSp add mod">
        <pc:chgData name="Arturo Mejía Marín" userId="2e8ffbe9-7196-452d-a2b2-e6898a3c276b" providerId="ADAL" clId="{C2B4E99F-0B07-4901-8871-89862CE1E4B3}" dt="2023-03-21T05:02:41.802" v="776" actId="1076"/>
        <pc:sldMkLst>
          <pc:docMk/>
          <pc:sldMk cId="362791437" sldId="2076138075"/>
        </pc:sldMkLst>
        <pc:spChg chg="del">
          <ac:chgData name="Arturo Mejía Marín" userId="2e8ffbe9-7196-452d-a2b2-e6898a3c276b" providerId="ADAL" clId="{C2B4E99F-0B07-4901-8871-89862CE1E4B3}" dt="2023-03-21T05:02:30.633" v="772" actId="478"/>
          <ac:spMkLst>
            <pc:docMk/>
            <pc:sldMk cId="362791437" sldId="2076138075"/>
            <ac:spMk id="86" creationId="{617E43D9-1D4E-7B05-9562-84B01B2EDE6B}"/>
          </ac:spMkLst>
        </pc:spChg>
        <pc:picChg chg="mod">
          <ac:chgData name="Arturo Mejía Marín" userId="2e8ffbe9-7196-452d-a2b2-e6898a3c276b" providerId="ADAL" clId="{C2B4E99F-0B07-4901-8871-89862CE1E4B3}" dt="2023-03-21T05:02:39.261" v="775" actId="1076"/>
          <ac:picMkLst>
            <pc:docMk/>
            <pc:sldMk cId="362791437" sldId="2076138075"/>
            <ac:picMk id="33" creationId="{FD6372AF-43F6-468F-9C62-643A6984C838}"/>
          </ac:picMkLst>
        </pc:picChg>
        <pc:picChg chg="mod">
          <ac:chgData name="Arturo Mejía Marín" userId="2e8ffbe9-7196-452d-a2b2-e6898a3c276b" providerId="ADAL" clId="{C2B4E99F-0B07-4901-8871-89862CE1E4B3}" dt="2023-03-21T05:02:33.593" v="773" actId="1076"/>
          <ac:picMkLst>
            <pc:docMk/>
            <pc:sldMk cId="362791437" sldId="2076138075"/>
            <ac:picMk id="34" creationId="{FF999390-CB85-40E5-83F2-5C48377AE08D}"/>
          </ac:picMkLst>
        </pc:picChg>
        <pc:picChg chg="mod">
          <ac:chgData name="Arturo Mejía Marín" userId="2e8ffbe9-7196-452d-a2b2-e6898a3c276b" providerId="ADAL" clId="{C2B4E99F-0B07-4901-8871-89862CE1E4B3}" dt="2023-03-21T05:02:41.802" v="776" actId="1076"/>
          <ac:picMkLst>
            <pc:docMk/>
            <pc:sldMk cId="362791437" sldId="2076138075"/>
            <ac:picMk id="88" creationId="{8B2552A9-0D89-E21C-B8C3-9927B97B2772}"/>
          </ac:picMkLst>
        </pc:picChg>
        <pc:cxnChg chg="mod">
          <ac:chgData name="Arturo Mejía Marín" userId="2e8ffbe9-7196-452d-a2b2-e6898a3c276b" providerId="ADAL" clId="{C2B4E99F-0B07-4901-8871-89862CE1E4B3}" dt="2023-03-21T05:02:37.117" v="774" actId="1076"/>
          <ac:cxnSpMkLst>
            <pc:docMk/>
            <pc:sldMk cId="362791437" sldId="2076138075"/>
            <ac:cxnSpMk id="35" creationId="{C576014E-B9E0-4F10-90AE-62B886D8B571}"/>
          </ac:cxnSpMkLst>
        </pc:cxnChg>
      </pc:sldChg>
      <pc:sldChg chg="addSp delSp modSp add mod modAnim modNotesTx">
        <pc:chgData name="Arturo Mejía Marín" userId="2e8ffbe9-7196-452d-a2b2-e6898a3c276b" providerId="ADAL" clId="{C2B4E99F-0B07-4901-8871-89862CE1E4B3}" dt="2023-03-21T04:57:51.644" v="697" actId="207"/>
        <pc:sldMkLst>
          <pc:docMk/>
          <pc:sldMk cId="618091718" sldId="2076138076"/>
        </pc:sldMkLst>
        <pc:spChg chg="del">
          <ac:chgData name="Arturo Mejía Marín" userId="2e8ffbe9-7196-452d-a2b2-e6898a3c276b" providerId="ADAL" clId="{C2B4E99F-0B07-4901-8871-89862CE1E4B3}" dt="2023-03-21T04:56:01.305" v="675" actId="478"/>
          <ac:spMkLst>
            <pc:docMk/>
            <pc:sldMk cId="618091718" sldId="2076138076"/>
            <ac:spMk id="8" creationId="{609ED322-7EFD-4243-8347-D6E6145324DB}"/>
          </ac:spMkLst>
        </pc:spChg>
        <pc:spChg chg="add del mod">
          <ac:chgData name="Arturo Mejía Marín" userId="2e8ffbe9-7196-452d-a2b2-e6898a3c276b" providerId="ADAL" clId="{C2B4E99F-0B07-4901-8871-89862CE1E4B3}" dt="2023-03-21T04:56:06.089" v="676" actId="478"/>
          <ac:spMkLst>
            <pc:docMk/>
            <pc:sldMk cId="618091718" sldId="2076138076"/>
            <ac:spMk id="12" creationId="{10F7A3F3-AA1A-9A88-7FAD-07923F030A6A}"/>
          </ac:spMkLst>
        </pc:spChg>
        <pc:spChg chg="add mod">
          <ac:chgData name="Arturo Mejía Marín" userId="2e8ffbe9-7196-452d-a2b2-e6898a3c276b" providerId="ADAL" clId="{C2B4E99F-0B07-4901-8871-89862CE1E4B3}" dt="2023-03-21T04:57:20.106" v="692" actId="207"/>
          <ac:spMkLst>
            <pc:docMk/>
            <pc:sldMk cId="618091718" sldId="2076138076"/>
            <ac:spMk id="13" creationId="{777C8DA5-9BF1-37B7-79DD-9B11B4CF0516}"/>
          </ac:spMkLst>
        </pc:spChg>
        <pc:spChg chg="add mod">
          <ac:chgData name="Arturo Mejía Marín" userId="2e8ffbe9-7196-452d-a2b2-e6898a3c276b" providerId="ADAL" clId="{C2B4E99F-0B07-4901-8871-89862CE1E4B3}" dt="2023-03-21T04:57:36.395" v="694" actId="207"/>
          <ac:spMkLst>
            <pc:docMk/>
            <pc:sldMk cId="618091718" sldId="2076138076"/>
            <ac:spMk id="14" creationId="{749864B8-1FA5-8BE3-86FE-9546CFF7DAE8}"/>
          </ac:spMkLst>
        </pc:spChg>
        <pc:spChg chg="add mod">
          <ac:chgData name="Arturo Mejía Marín" userId="2e8ffbe9-7196-452d-a2b2-e6898a3c276b" providerId="ADAL" clId="{C2B4E99F-0B07-4901-8871-89862CE1E4B3}" dt="2023-03-21T04:57:41.417" v="695" actId="207"/>
          <ac:spMkLst>
            <pc:docMk/>
            <pc:sldMk cId="618091718" sldId="2076138076"/>
            <ac:spMk id="15" creationId="{0D07115E-F435-3D4F-F5C3-633CC06E1947}"/>
          </ac:spMkLst>
        </pc:spChg>
        <pc:spChg chg="add mod">
          <ac:chgData name="Arturo Mejía Marín" userId="2e8ffbe9-7196-452d-a2b2-e6898a3c276b" providerId="ADAL" clId="{C2B4E99F-0B07-4901-8871-89862CE1E4B3}" dt="2023-03-21T04:57:51.644" v="697" actId="207"/>
          <ac:spMkLst>
            <pc:docMk/>
            <pc:sldMk cId="618091718" sldId="2076138076"/>
            <ac:spMk id="16" creationId="{D307C0AE-F512-99D6-6ECD-896E5ACD9553}"/>
          </ac:spMkLst>
        </pc:spChg>
        <pc:picChg chg="mod">
          <ac:chgData name="Arturo Mejía Marín" userId="2e8ffbe9-7196-452d-a2b2-e6898a3c276b" providerId="ADAL" clId="{C2B4E99F-0B07-4901-8871-89862CE1E4B3}" dt="2023-03-21T04:55:50.219" v="674" actId="1076"/>
          <ac:picMkLst>
            <pc:docMk/>
            <pc:sldMk cId="618091718" sldId="2076138076"/>
            <ac:picMk id="30" creationId="{CE902ED9-9C51-0D40-B202-FDA968D8FFC0}"/>
          </ac:picMkLst>
        </pc:picChg>
      </pc:sldChg>
      <pc:sldChg chg="addSp delSp modSp new mod">
        <pc:chgData name="Arturo Mejía Marín" userId="2e8ffbe9-7196-452d-a2b2-e6898a3c276b" providerId="ADAL" clId="{C2B4E99F-0B07-4901-8871-89862CE1E4B3}" dt="2023-03-25T15:10:45.714" v="816" actId="14100"/>
        <pc:sldMkLst>
          <pc:docMk/>
          <pc:sldMk cId="729951170" sldId="2076138077"/>
        </pc:sldMkLst>
        <pc:spChg chg="del">
          <ac:chgData name="Arturo Mejía Marín" userId="2e8ffbe9-7196-452d-a2b2-e6898a3c276b" providerId="ADAL" clId="{C2B4E99F-0B07-4901-8871-89862CE1E4B3}" dt="2023-03-25T15:03:32.611" v="794" actId="478"/>
          <ac:spMkLst>
            <pc:docMk/>
            <pc:sldMk cId="729951170" sldId="2076138077"/>
            <ac:spMk id="2" creationId="{80E0CC3F-6BE8-0060-BEFA-AA6D26A4B66C}"/>
          </ac:spMkLst>
        </pc:spChg>
        <pc:graphicFrameChg chg="add del mod modGraphic">
          <ac:chgData name="Arturo Mejía Marín" userId="2e8ffbe9-7196-452d-a2b2-e6898a3c276b" providerId="ADAL" clId="{C2B4E99F-0B07-4901-8871-89862CE1E4B3}" dt="2023-03-25T15:03:29.935" v="793" actId="478"/>
          <ac:graphicFrameMkLst>
            <pc:docMk/>
            <pc:sldMk cId="729951170" sldId="2076138077"/>
            <ac:graphicFrameMk id="3" creationId="{065441EA-7987-C743-FE10-F92185479651}"/>
          </ac:graphicFrameMkLst>
        </pc:graphicFrameChg>
        <pc:picChg chg="add mod">
          <ac:chgData name="Arturo Mejía Marín" userId="2e8ffbe9-7196-452d-a2b2-e6898a3c276b" providerId="ADAL" clId="{C2B4E99F-0B07-4901-8871-89862CE1E4B3}" dt="2023-03-25T15:10:45.714" v="816" actId="14100"/>
          <ac:picMkLst>
            <pc:docMk/>
            <pc:sldMk cId="729951170" sldId="2076138077"/>
            <ac:picMk id="5" creationId="{97D9FCD9-CC02-E47C-EFA0-B7F63ACCA0D2}"/>
          </ac:picMkLst>
        </pc:picChg>
        <pc:picChg chg="add del mod">
          <ac:chgData name="Arturo Mejía Marín" userId="2e8ffbe9-7196-452d-a2b2-e6898a3c276b" providerId="ADAL" clId="{C2B4E99F-0B07-4901-8871-89862CE1E4B3}" dt="2023-03-25T15:10:27.294" v="805" actId="478"/>
          <ac:picMkLst>
            <pc:docMk/>
            <pc:sldMk cId="729951170" sldId="2076138077"/>
            <ac:picMk id="7" creationId="{F88E7D61-1232-73AF-EE7B-C078237062C8}"/>
          </ac:picMkLst>
        </pc:picChg>
        <pc:picChg chg="add mod">
          <ac:chgData name="Arturo Mejía Marín" userId="2e8ffbe9-7196-452d-a2b2-e6898a3c276b" providerId="ADAL" clId="{C2B4E99F-0B07-4901-8871-89862CE1E4B3}" dt="2023-03-25T15:10:40.847" v="813" actId="1076"/>
          <ac:picMkLst>
            <pc:docMk/>
            <pc:sldMk cId="729951170" sldId="2076138077"/>
            <ac:picMk id="9" creationId="{A0B0076F-E190-3804-AC3E-14F119DD5C3B}"/>
          </ac:picMkLst>
        </pc:picChg>
      </pc:sldChg>
      <pc:sldChg chg="addSp modSp new mod">
        <pc:chgData name="Arturo Mejía Marín" userId="2e8ffbe9-7196-452d-a2b2-e6898a3c276b" providerId="ADAL" clId="{C2B4E99F-0B07-4901-8871-89862CE1E4B3}" dt="2023-03-25T21:05:51.341" v="1503" actId="790"/>
        <pc:sldMkLst>
          <pc:docMk/>
          <pc:sldMk cId="3535264209" sldId="2076138078"/>
        </pc:sldMkLst>
        <pc:spChg chg="mod">
          <ac:chgData name="Arturo Mejía Marín" userId="2e8ffbe9-7196-452d-a2b2-e6898a3c276b" providerId="ADAL" clId="{C2B4E99F-0B07-4901-8871-89862CE1E4B3}" dt="2023-03-25T15:14:07.688" v="882" actId="20577"/>
          <ac:spMkLst>
            <pc:docMk/>
            <pc:sldMk cId="3535264209" sldId="2076138078"/>
            <ac:spMk id="2" creationId="{89A53E6D-F089-E454-2A71-BF3F930E4F63}"/>
          </ac:spMkLst>
        </pc:spChg>
        <pc:graphicFrameChg chg="add mod modGraphic">
          <ac:chgData name="Arturo Mejía Marín" userId="2e8ffbe9-7196-452d-a2b2-e6898a3c276b" providerId="ADAL" clId="{C2B4E99F-0B07-4901-8871-89862CE1E4B3}" dt="2023-03-25T21:05:51.341" v="1503" actId="790"/>
          <ac:graphicFrameMkLst>
            <pc:docMk/>
            <pc:sldMk cId="3535264209" sldId="2076138078"/>
            <ac:graphicFrameMk id="3" creationId="{B7A6A536-D16F-E113-D2B6-07B24772A4ED}"/>
          </ac:graphicFrameMkLst>
        </pc:graphicFrameChg>
      </pc:sldChg>
      <pc:sldChg chg="addSp modSp new mod">
        <pc:chgData name="Arturo Mejía Marín" userId="2e8ffbe9-7196-452d-a2b2-e6898a3c276b" providerId="ADAL" clId="{C2B4E99F-0B07-4901-8871-89862CE1E4B3}" dt="2023-03-27T16:11:35.197" v="1507" actId="14100"/>
        <pc:sldMkLst>
          <pc:docMk/>
          <pc:sldMk cId="3264706621" sldId="2076138079"/>
        </pc:sldMkLst>
        <pc:spChg chg="add mod">
          <ac:chgData name="Arturo Mejía Marín" userId="2e8ffbe9-7196-452d-a2b2-e6898a3c276b" providerId="ADAL" clId="{C2B4E99F-0B07-4901-8871-89862CE1E4B3}" dt="2023-03-27T16:11:35.197" v="1507" actId="14100"/>
          <ac:spMkLst>
            <pc:docMk/>
            <pc:sldMk cId="3264706621" sldId="2076138079"/>
            <ac:spMk id="3" creationId="{E70406AE-E394-57B6-B0FF-4338930E0468}"/>
          </ac:spMkLst>
        </pc:spChg>
      </pc:sldChg>
    </pc:docChg>
  </pc:docChgLst>
  <pc:docChgLst>
    <pc:chgData name="Arturo Mejía Marín" userId="2e8ffbe9-7196-452d-a2b2-e6898a3c276b" providerId="ADAL" clId="{890F04C9-BA97-4A95-A73A-D0D24CEBC379}"/>
    <pc:docChg chg="undo custSel addSld delSld modSld sldOrd">
      <pc:chgData name="Arturo Mejía Marín" userId="2e8ffbe9-7196-452d-a2b2-e6898a3c276b" providerId="ADAL" clId="{890F04C9-BA97-4A95-A73A-D0D24CEBC379}" dt="2020-12-10T23:02:24.696" v="853" actId="1076"/>
      <pc:docMkLst>
        <pc:docMk/>
      </pc:docMkLst>
      <pc:sldChg chg="modSp add mod">
        <pc:chgData name="Arturo Mejía Marín" userId="2e8ffbe9-7196-452d-a2b2-e6898a3c276b" providerId="ADAL" clId="{890F04C9-BA97-4A95-A73A-D0D24CEBC379}" dt="2020-12-07T17:30:58.918" v="272" actId="20577"/>
        <pc:sldMkLst>
          <pc:docMk/>
          <pc:sldMk cId="2458534326" sldId="256"/>
        </pc:sldMkLst>
        <pc:spChg chg="mod">
          <ac:chgData name="Arturo Mejía Marín" userId="2e8ffbe9-7196-452d-a2b2-e6898a3c276b" providerId="ADAL" clId="{890F04C9-BA97-4A95-A73A-D0D24CEBC379}" dt="2020-12-07T17:30:58.918" v="272" actId="20577"/>
          <ac:spMkLst>
            <pc:docMk/>
            <pc:sldMk cId="2458534326" sldId="256"/>
            <ac:spMk id="2" creationId="{307AD229-4156-4E66-A9AA-5C79B83FE341}"/>
          </ac:spMkLst>
        </pc:spChg>
        <pc:spChg chg="mod">
          <ac:chgData name="Arturo Mejía Marín" userId="2e8ffbe9-7196-452d-a2b2-e6898a3c276b" providerId="ADAL" clId="{890F04C9-BA97-4A95-A73A-D0D24CEBC379}" dt="2020-12-03T17:15:12.805" v="3" actId="20577"/>
          <ac:spMkLst>
            <pc:docMk/>
            <pc:sldMk cId="2458534326" sldId="256"/>
            <ac:spMk id="3" creationId="{75161C86-BF6E-411E-AE41-DC2E138A62DD}"/>
          </ac:spMkLst>
        </pc:spChg>
      </pc:sldChg>
      <pc:sldChg chg="addSp modSp add mod modAnim modShow">
        <pc:chgData name="Arturo Mejía Marín" userId="2e8ffbe9-7196-452d-a2b2-e6898a3c276b" providerId="ADAL" clId="{890F04C9-BA97-4A95-A73A-D0D24CEBC379}" dt="2020-12-10T22:02:08.794" v="848" actId="729"/>
        <pc:sldMkLst>
          <pc:docMk/>
          <pc:sldMk cId="1882691878" sldId="257"/>
        </pc:sldMkLst>
        <pc:spChg chg="mod">
          <ac:chgData name="Arturo Mejía Marín" userId="2e8ffbe9-7196-452d-a2b2-e6898a3c276b" providerId="ADAL" clId="{890F04C9-BA97-4A95-A73A-D0D24CEBC379}" dt="2020-12-03T19:25:11.488" v="227" actId="20577"/>
          <ac:spMkLst>
            <pc:docMk/>
            <pc:sldMk cId="1882691878" sldId="257"/>
            <ac:spMk id="7" creationId="{97FFA4A6-2451-4E16-B821-56CA087AEBC9}"/>
          </ac:spMkLst>
        </pc:spChg>
        <pc:spChg chg="mod">
          <ac:chgData name="Arturo Mejía Marín" userId="2e8ffbe9-7196-452d-a2b2-e6898a3c276b" providerId="ADAL" clId="{890F04C9-BA97-4A95-A73A-D0D24CEBC379}" dt="2020-12-03T19:20:20.483" v="198" actId="164"/>
          <ac:spMkLst>
            <pc:docMk/>
            <pc:sldMk cId="1882691878" sldId="257"/>
            <ac:spMk id="8" creationId="{12B39AC6-31B8-4CB7-BB8E-172D0B1A7CC4}"/>
          </ac:spMkLst>
        </pc:spChg>
        <pc:spChg chg="add mod">
          <ac:chgData name="Arturo Mejía Marín" userId="2e8ffbe9-7196-452d-a2b2-e6898a3c276b" providerId="ADAL" clId="{890F04C9-BA97-4A95-A73A-D0D24CEBC379}" dt="2020-12-09T16:27:33.060" v="744" actId="1076"/>
          <ac:spMkLst>
            <pc:docMk/>
            <pc:sldMk cId="1882691878" sldId="257"/>
            <ac:spMk id="10" creationId="{5BE7AEFE-33DC-419F-B27C-E3631F1C4026}"/>
          </ac:spMkLst>
        </pc:spChg>
        <pc:grpChg chg="add mod">
          <ac:chgData name="Arturo Mejía Marín" userId="2e8ffbe9-7196-452d-a2b2-e6898a3c276b" providerId="ADAL" clId="{890F04C9-BA97-4A95-A73A-D0D24CEBC379}" dt="2020-12-03T19:22:36.941" v="208" actId="1076"/>
          <ac:grpSpMkLst>
            <pc:docMk/>
            <pc:sldMk cId="1882691878" sldId="257"/>
            <ac:grpSpMk id="2" creationId="{8724C47B-6EA5-458A-9180-9D8889E850AF}"/>
          </ac:grpSpMkLst>
        </pc:grpChg>
        <pc:picChg chg="mod">
          <ac:chgData name="Arturo Mejía Marín" userId="2e8ffbe9-7196-452d-a2b2-e6898a3c276b" providerId="ADAL" clId="{890F04C9-BA97-4A95-A73A-D0D24CEBC379}" dt="2020-12-03T19:20:20.483" v="198" actId="164"/>
          <ac:picMkLst>
            <pc:docMk/>
            <pc:sldMk cId="1882691878" sldId="257"/>
            <ac:picMk id="6" creationId="{70642B50-33BF-4165-8E70-04BB9AA5833B}"/>
          </ac:picMkLst>
        </pc:picChg>
        <pc:picChg chg="add mod">
          <ac:chgData name="Arturo Mejía Marín" userId="2e8ffbe9-7196-452d-a2b2-e6898a3c276b" providerId="ADAL" clId="{890F04C9-BA97-4A95-A73A-D0D24CEBC379}" dt="2020-12-09T16:12:11.942" v="739" actId="1076"/>
          <ac:picMkLst>
            <pc:docMk/>
            <pc:sldMk cId="1882691878" sldId="257"/>
            <ac:picMk id="1026" creationId="{4BC2029D-EE4D-4DBB-BCC4-76E9B36D5455}"/>
          </ac:picMkLst>
        </pc:picChg>
      </pc:sldChg>
      <pc:sldChg chg="add mod ord modShow">
        <pc:chgData name="Arturo Mejía Marín" userId="2e8ffbe9-7196-452d-a2b2-e6898a3c276b" providerId="ADAL" clId="{890F04C9-BA97-4A95-A73A-D0D24CEBC379}" dt="2020-12-10T22:02:26.058" v="852"/>
        <pc:sldMkLst>
          <pc:docMk/>
          <pc:sldMk cId="2850636828" sldId="262"/>
        </pc:sldMkLst>
      </pc:sldChg>
      <pc:sldChg chg="addSp delSp modSp mod">
        <pc:chgData name="Arturo Mejía Marín" userId="2e8ffbe9-7196-452d-a2b2-e6898a3c276b" providerId="ADAL" clId="{890F04C9-BA97-4A95-A73A-D0D24CEBC379}" dt="2020-12-10T23:02:24.696" v="853" actId="1076"/>
        <pc:sldMkLst>
          <pc:docMk/>
          <pc:sldMk cId="2048938313" sldId="2147"/>
        </pc:sldMkLst>
        <pc:spChg chg="add mod">
          <ac:chgData name="Arturo Mejía Marín" userId="2e8ffbe9-7196-452d-a2b2-e6898a3c276b" providerId="ADAL" clId="{890F04C9-BA97-4A95-A73A-D0D24CEBC379}" dt="2020-12-03T19:09:37.098" v="133" actId="20577"/>
          <ac:spMkLst>
            <pc:docMk/>
            <pc:sldMk cId="2048938313" sldId="2147"/>
            <ac:spMk id="9" creationId="{55CF0E16-C067-4507-AF3E-F74B513FEDA1}"/>
          </ac:spMkLst>
        </pc:spChg>
        <pc:spChg chg="add mod">
          <ac:chgData name="Arturo Mejía Marín" userId="2e8ffbe9-7196-452d-a2b2-e6898a3c276b" providerId="ADAL" clId="{890F04C9-BA97-4A95-A73A-D0D24CEBC379}" dt="2020-12-10T23:02:24.696" v="853" actId="1076"/>
          <ac:spMkLst>
            <pc:docMk/>
            <pc:sldMk cId="2048938313" sldId="2147"/>
            <ac:spMk id="10" creationId="{FA454CA8-C50C-476E-A573-BB22FB8398D0}"/>
          </ac:spMkLst>
        </pc:spChg>
        <pc:spChg chg="mod">
          <ac:chgData name="Arturo Mejía Marín" userId="2e8ffbe9-7196-452d-a2b2-e6898a3c276b" providerId="ADAL" clId="{890F04C9-BA97-4A95-A73A-D0D24CEBC379}" dt="2020-12-03T19:09:20.914" v="113" actId="1076"/>
          <ac:spMkLst>
            <pc:docMk/>
            <pc:sldMk cId="2048938313" sldId="2147"/>
            <ac:spMk id="11" creationId="{566F3217-336C-CE4A-B891-7150504FFDB6}"/>
          </ac:spMkLst>
        </pc:spChg>
        <pc:spChg chg="add del">
          <ac:chgData name="Arturo Mejía Marín" userId="2e8ffbe9-7196-452d-a2b2-e6898a3c276b" providerId="ADAL" clId="{890F04C9-BA97-4A95-A73A-D0D24CEBC379}" dt="2020-12-09T18:55:19.574" v="807" actId="478"/>
          <ac:spMkLst>
            <pc:docMk/>
            <pc:sldMk cId="2048938313" sldId="2147"/>
            <ac:spMk id="12" creationId="{6A462B40-6D44-48A4-AE07-F6807DE43D57}"/>
          </ac:spMkLst>
        </pc:spChg>
        <pc:spChg chg="mod">
          <ac:chgData name="Arturo Mejía Marín" userId="2e8ffbe9-7196-452d-a2b2-e6898a3c276b" providerId="ADAL" clId="{890F04C9-BA97-4A95-A73A-D0D24CEBC379}" dt="2020-12-03T19:10:36.223" v="148" actId="1076"/>
          <ac:spMkLst>
            <pc:docMk/>
            <pc:sldMk cId="2048938313" sldId="2147"/>
            <ac:spMk id="14" creationId="{EDD05864-39ED-AD4B-B587-75B14843375A}"/>
          </ac:spMkLst>
        </pc:spChg>
        <pc:spChg chg="add mod">
          <ac:chgData name="Arturo Mejía Marín" userId="2e8ffbe9-7196-452d-a2b2-e6898a3c276b" providerId="ADAL" clId="{890F04C9-BA97-4A95-A73A-D0D24CEBC379}" dt="2020-12-09T18:55:36.227" v="809" actId="1076"/>
          <ac:spMkLst>
            <pc:docMk/>
            <pc:sldMk cId="2048938313" sldId="2147"/>
            <ac:spMk id="15" creationId="{A5BDCB7D-FBFC-4F44-86DE-35A8CF35E315}"/>
          </ac:spMkLst>
        </pc:spChg>
        <pc:spChg chg="add mod">
          <ac:chgData name="Arturo Mejía Marín" userId="2e8ffbe9-7196-452d-a2b2-e6898a3c276b" providerId="ADAL" clId="{890F04C9-BA97-4A95-A73A-D0D24CEBC379}" dt="2020-12-09T18:55:59.046" v="834" actId="14100"/>
          <ac:spMkLst>
            <pc:docMk/>
            <pc:sldMk cId="2048938313" sldId="2147"/>
            <ac:spMk id="16" creationId="{2889C718-832C-4EB2-A556-7B6FA25145BA}"/>
          </ac:spMkLst>
        </pc:spChg>
        <pc:spChg chg="add mod">
          <ac:chgData name="Arturo Mejía Marín" userId="2e8ffbe9-7196-452d-a2b2-e6898a3c276b" providerId="ADAL" clId="{890F04C9-BA97-4A95-A73A-D0D24CEBC379}" dt="2020-12-09T18:56:43.852" v="847" actId="1076"/>
          <ac:spMkLst>
            <pc:docMk/>
            <pc:sldMk cId="2048938313" sldId="2147"/>
            <ac:spMk id="17" creationId="{82FD2C5E-0A05-4B2D-83AE-8A154E6977FE}"/>
          </ac:spMkLst>
        </pc:spChg>
        <pc:spChg chg="mod">
          <ac:chgData name="Arturo Mejía Marín" userId="2e8ffbe9-7196-452d-a2b2-e6898a3c276b" providerId="ADAL" clId="{890F04C9-BA97-4A95-A73A-D0D24CEBC379}" dt="2020-12-03T19:09:16.704" v="112" actId="1076"/>
          <ac:spMkLst>
            <pc:docMk/>
            <pc:sldMk cId="2048938313" sldId="2147"/>
            <ac:spMk id="26" creationId="{430139DD-31F1-534D-90F4-7FFD79F9F754}"/>
          </ac:spMkLst>
        </pc:spChg>
        <pc:spChg chg="mod">
          <ac:chgData name="Arturo Mejía Marín" userId="2e8ffbe9-7196-452d-a2b2-e6898a3c276b" providerId="ADAL" clId="{890F04C9-BA97-4A95-A73A-D0D24CEBC379}" dt="2020-12-03T19:09:16.704" v="112" actId="1076"/>
          <ac:spMkLst>
            <pc:docMk/>
            <pc:sldMk cId="2048938313" sldId="2147"/>
            <ac:spMk id="27" creationId="{109807B6-DF25-5145-9BF6-924D3C715173}"/>
          </ac:spMkLst>
        </pc:spChg>
        <pc:picChg chg="add mod">
          <ac:chgData name="Arturo Mejía Marín" userId="2e8ffbe9-7196-452d-a2b2-e6898a3c276b" providerId="ADAL" clId="{890F04C9-BA97-4A95-A73A-D0D24CEBC379}" dt="2020-12-09T18:55:36.227" v="809" actId="1076"/>
          <ac:picMkLst>
            <pc:docMk/>
            <pc:sldMk cId="2048938313" sldId="2147"/>
            <ac:picMk id="13" creationId="{88E3906C-0031-434D-8D07-BC6218E26722}"/>
          </ac:picMkLst>
        </pc:picChg>
      </pc:sldChg>
      <pc:sldChg chg="addSp modSp mod">
        <pc:chgData name="Arturo Mejía Marín" userId="2e8ffbe9-7196-452d-a2b2-e6898a3c276b" providerId="ADAL" clId="{890F04C9-BA97-4A95-A73A-D0D24CEBC379}" dt="2020-12-09T16:48:29.973" v="805" actId="1076"/>
        <pc:sldMkLst>
          <pc:docMk/>
          <pc:sldMk cId="1002101116" sldId="2162"/>
        </pc:sldMkLst>
        <pc:spChg chg="add mod">
          <ac:chgData name="Arturo Mejía Marín" userId="2e8ffbe9-7196-452d-a2b2-e6898a3c276b" providerId="ADAL" clId="{890F04C9-BA97-4A95-A73A-D0D24CEBC379}" dt="2020-12-09T16:48:11.146" v="790" actId="1076"/>
          <ac:spMkLst>
            <pc:docMk/>
            <pc:sldMk cId="1002101116" sldId="2162"/>
            <ac:spMk id="2" creationId="{DD882202-C8FD-42CE-B1CA-4590095542A3}"/>
          </ac:spMkLst>
        </pc:spChg>
        <pc:spChg chg="add mod">
          <ac:chgData name="Arturo Mejía Marín" userId="2e8ffbe9-7196-452d-a2b2-e6898a3c276b" providerId="ADAL" clId="{890F04C9-BA97-4A95-A73A-D0D24CEBC379}" dt="2020-12-09T16:48:29.973" v="805" actId="1076"/>
          <ac:spMkLst>
            <pc:docMk/>
            <pc:sldMk cId="1002101116" sldId="2162"/>
            <ac:spMk id="3" creationId="{7524C10E-5890-4844-9A92-F7415561B0A4}"/>
          </ac:spMkLst>
        </pc:spChg>
      </pc:sldChg>
      <pc:sldChg chg="del">
        <pc:chgData name="Arturo Mejía Marín" userId="2e8ffbe9-7196-452d-a2b2-e6898a3c276b" providerId="ADAL" clId="{890F04C9-BA97-4A95-A73A-D0D24CEBC379}" dt="2020-12-03T17:15:06.342" v="1" actId="47"/>
        <pc:sldMkLst>
          <pc:docMk/>
          <pc:sldMk cId="1898652445" sldId="2204"/>
        </pc:sldMkLst>
      </pc:sldChg>
      <pc:sldChg chg="modNotesTx">
        <pc:chgData name="Arturo Mejía Marín" userId="2e8ffbe9-7196-452d-a2b2-e6898a3c276b" providerId="ADAL" clId="{890F04C9-BA97-4A95-A73A-D0D24CEBC379}" dt="2020-12-03T19:26:53.125" v="265" actId="20577"/>
        <pc:sldMkLst>
          <pc:docMk/>
          <pc:sldMk cId="3268579065" sldId="2207"/>
        </pc:sldMkLst>
      </pc:sldChg>
      <pc:sldChg chg="modSp new del mod">
        <pc:chgData name="Arturo Mejía Marín" userId="2e8ffbe9-7196-452d-a2b2-e6898a3c276b" providerId="ADAL" clId="{890F04C9-BA97-4A95-A73A-D0D24CEBC379}" dt="2020-12-09T00:06:11.841" v="431" actId="2696"/>
        <pc:sldMkLst>
          <pc:docMk/>
          <pc:sldMk cId="1969986914" sldId="2208"/>
        </pc:sldMkLst>
        <pc:spChg chg="mod">
          <ac:chgData name="Arturo Mejía Marín" userId="2e8ffbe9-7196-452d-a2b2-e6898a3c276b" providerId="ADAL" clId="{890F04C9-BA97-4A95-A73A-D0D24CEBC379}" dt="2020-12-09T00:05:56.435" v="430" actId="20577"/>
          <ac:spMkLst>
            <pc:docMk/>
            <pc:sldMk cId="1969986914" sldId="2208"/>
            <ac:spMk id="2" creationId="{9775D8DF-965E-4D30-8355-5562E960005C}"/>
          </ac:spMkLst>
        </pc:spChg>
        <pc:spChg chg="mod">
          <ac:chgData name="Arturo Mejía Marín" userId="2e8ffbe9-7196-452d-a2b2-e6898a3c276b" providerId="ADAL" clId="{890F04C9-BA97-4A95-A73A-D0D24CEBC379}" dt="2020-12-09T00:04:20.331" v="317" actId="20577"/>
          <ac:spMkLst>
            <pc:docMk/>
            <pc:sldMk cId="1969986914" sldId="2208"/>
            <ac:spMk id="4" creationId="{3154B7B5-E847-43A9-A262-B423686E1A46}"/>
          </ac:spMkLst>
        </pc:spChg>
        <pc:spChg chg="mod">
          <ac:chgData name="Arturo Mejía Marín" userId="2e8ffbe9-7196-452d-a2b2-e6898a3c276b" providerId="ADAL" clId="{890F04C9-BA97-4A95-A73A-D0D24CEBC379}" dt="2020-12-09T00:05:32.691" v="403" actId="1035"/>
          <ac:spMkLst>
            <pc:docMk/>
            <pc:sldMk cId="1969986914" sldId="2208"/>
            <ac:spMk id="5" creationId="{873FAD3A-2EB1-4839-9ABC-EFE9D123FC98}"/>
          </ac:spMkLst>
        </pc:spChg>
        <pc:spChg chg="mod">
          <ac:chgData name="Arturo Mejía Marín" userId="2e8ffbe9-7196-452d-a2b2-e6898a3c276b" providerId="ADAL" clId="{890F04C9-BA97-4A95-A73A-D0D24CEBC379}" dt="2020-12-09T00:05:32.691" v="403" actId="1035"/>
          <ac:spMkLst>
            <pc:docMk/>
            <pc:sldMk cId="1969986914" sldId="2208"/>
            <ac:spMk id="6" creationId="{F96220B7-63FA-4367-B396-26B9616C64E5}"/>
          </ac:spMkLst>
        </pc:spChg>
        <pc:spChg chg="mod">
          <ac:chgData name="Arturo Mejía Marín" userId="2e8ffbe9-7196-452d-a2b2-e6898a3c276b" providerId="ADAL" clId="{890F04C9-BA97-4A95-A73A-D0D24CEBC379}" dt="2020-12-09T00:05:32.691" v="403" actId="1035"/>
          <ac:spMkLst>
            <pc:docMk/>
            <pc:sldMk cId="1969986914" sldId="2208"/>
            <ac:spMk id="7" creationId="{BD5FE022-DBA2-4F55-8E5A-84D750519F28}"/>
          </ac:spMkLst>
        </pc:spChg>
        <pc:spChg chg="mod">
          <ac:chgData name="Arturo Mejía Marín" userId="2e8ffbe9-7196-452d-a2b2-e6898a3c276b" providerId="ADAL" clId="{890F04C9-BA97-4A95-A73A-D0D24CEBC379}" dt="2020-12-09T00:05:32.691" v="403" actId="1035"/>
          <ac:spMkLst>
            <pc:docMk/>
            <pc:sldMk cId="1969986914" sldId="2208"/>
            <ac:spMk id="8" creationId="{1241A886-F518-46AD-962D-B61AE866C875}"/>
          </ac:spMkLst>
        </pc:spChg>
      </pc:sldChg>
      <pc:sldChg chg="addSp modSp new mod modShow">
        <pc:chgData name="Arturo Mejía Marín" userId="2e8ffbe9-7196-452d-a2b2-e6898a3c276b" providerId="ADAL" clId="{890F04C9-BA97-4A95-A73A-D0D24CEBC379}" dt="2020-12-10T22:02:11.996" v="849" actId="729"/>
        <pc:sldMkLst>
          <pc:docMk/>
          <pc:sldMk cId="2693405570" sldId="2208"/>
        </pc:sldMkLst>
        <pc:spChg chg="mod">
          <ac:chgData name="Arturo Mejía Marín" userId="2e8ffbe9-7196-452d-a2b2-e6898a3c276b" providerId="ADAL" clId="{890F04C9-BA97-4A95-A73A-D0D24CEBC379}" dt="2020-12-09T00:09:20.820" v="608" actId="20577"/>
          <ac:spMkLst>
            <pc:docMk/>
            <pc:sldMk cId="2693405570" sldId="2208"/>
            <ac:spMk id="2" creationId="{D23EF35E-AEB5-47B0-BE1D-F6FBB7AA4BA8}"/>
          </ac:spMkLst>
        </pc:spChg>
        <pc:graphicFrameChg chg="add mod modGraphic">
          <ac:chgData name="Arturo Mejía Marín" userId="2e8ffbe9-7196-452d-a2b2-e6898a3c276b" providerId="ADAL" clId="{890F04C9-BA97-4A95-A73A-D0D24CEBC379}" dt="2020-12-09T00:10:23.110" v="621" actId="12269"/>
          <ac:graphicFrameMkLst>
            <pc:docMk/>
            <pc:sldMk cId="2693405570" sldId="2208"/>
            <ac:graphicFrameMk id="3" creationId="{AF26B354-FE1A-4F22-8059-DE906DD40A0E}"/>
          </ac:graphicFrameMkLst>
        </pc:graphicFrameChg>
      </pc:sldChg>
      <pc:sldChg chg="modSp add mod modShow">
        <pc:chgData name="Arturo Mejía Marín" userId="2e8ffbe9-7196-452d-a2b2-e6898a3c276b" providerId="ADAL" clId="{890F04C9-BA97-4A95-A73A-D0D24CEBC379}" dt="2020-12-10T22:02:17.997" v="850" actId="729"/>
        <pc:sldMkLst>
          <pc:docMk/>
          <pc:sldMk cId="2420020617" sldId="2209"/>
        </pc:sldMkLst>
        <pc:graphicFrameChg chg="mod">
          <ac:chgData name="Arturo Mejía Marín" userId="2e8ffbe9-7196-452d-a2b2-e6898a3c276b" providerId="ADAL" clId="{890F04C9-BA97-4A95-A73A-D0D24CEBC379}" dt="2020-12-09T16:42:43.494" v="776" actId="20577"/>
          <ac:graphicFrameMkLst>
            <pc:docMk/>
            <pc:sldMk cId="2420020617" sldId="2209"/>
            <ac:graphicFrameMk id="3" creationId="{AF26B354-FE1A-4F22-8059-DE906DD40A0E}"/>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3/27/2023 10:11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3/27/2023 10:11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3071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Segoe UI"/>
              <a:cs typeface="Segoe UI"/>
            </a:endParaRPr>
          </a:p>
          <a:p>
            <a:r>
              <a:rPr lang="en-US" sz="850" dirty="0">
                <a:latin typeface="Segoe UI"/>
                <a:cs typeface="Segoe UI"/>
              </a:rPr>
              <a:t>and a CI/CD pipeline powered by GitHub Actions that's automatically setup for you.</a:t>
            </a:r>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312402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does this work? </a:t>
            </a:r>
          </a:p>
          <a:p>
            <a:endParaRPr lang="en-US"/>
          </a:p>
          <a:p>
            <a:r>
              <a:rPr lang="en-US"/>
              <a:t>You create an Angular, React, Vue, Svelte Static Site generator or even just an index.html page.</a:t>
            </a:r>
          </a:p>
          <a:p>
            <a:endParaRPr lang="en-US"/>
          </a:p>
          <a:p>
            <a:r>
              <a:rPr lang="en-US"/>
              <a:t>If you want an API, you create an “</a:t>
            </a:r>
            <a:r>
              <a:rPr lang="en-US" err="1"/>
              <a:t>api</a:t>
            </a:r>
            <a:r>
              <a:rPr lang="en-US"/>
              <a:t>” folder in your project and add in some Azure Functions endpoints.</a:t>
            </a:r>
          </a:p>
          <a:p>
            <a:endParaRPr lang="en-US"/>
          </a:p>
          <a:p>
            <a:r>
              <a:rPr lang="en-US"/>
              <a:t>You push your code to GitHub, and Azure Static Web Apps creates the GitHub Action to build your project and then deploys it a geo-replicates it to 5 regions immediately.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19997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64455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solidFill>
                  <a:srgbClr val="243A5E"/>
                </a:solidFill>
              </a:rPr>
              <a:t>Integración</a:t>
            </a:r>
            <a:r>
              <a:rPr lang="en-US" sz="900" dirty="0">
                <a:solidFill>
                  <a:srgbClr val="243A5E"/>
                </a:solidFill>
              </a:rPr>
              <a:t> de lo </a:t>
            </a:r>
            <a:r>
              <a:rPr lang="en-US" sz="900" dirty="0" err="1">
                <a:solidFill>
                  <a:srgbClr val="243A5E"/>
                </a:solidFill>
              </a:rPr>
              <a:t>mejor</a:t>
            </a:r>
            <a:r>
              <a:rPr lang="en-US" sz="900" dirty="0">
                <a:solidFill>
                  <a:srgbClr val="243A5E"/>
                </a:solidFill>
              </a:rPr>
              <a:t> de dos </a:t>
            </a:r>
            <a:r>
              <a:rPr lang="en-US" sz="900" dirty="0" err="1">
                <a:solidFill>
                  <a:srgbClr val="243A5E"/>
                </a:solidFill>
              </a:rPr>
              <a:t>mundos</a:t>
            </a:r>
            <a:r>
              <a:rPr lang="en-US" sz="900" dirty="0">
                <a:solidFill>
                  <a:srgbClr val="243A5E"/>
                </a:solidFill>
              </a:rPr>
              <a:t>.  Web app </a:t>
            </a:r>
            <a:r>
              <a:rPr lang="en-US" sz="900" dirty="0" err="1">
                <a:solidFill>
                  <a:srgbClr val="243A5E"/>
                </a:solidFill>
              </a:rPr>
              <a:t>en</a:t>
            </a:r>
            <a:r>
              <a:rPr lang="en-US" sz="900" dirty="0">
                <a:solidFill>
                  <a:srgbClr val="243A5E"/>
                </a:solidFill>
              </a:rPr>
              <a:t> </a:t>
            </a:r>
            <a:r>
              <a:rPr lang="en-US" sz="900" dirty="0" err="1">
                <a:solidFill>
                  <a:srgbClr val="243A5E"/>
                </a:solidFill>
              </a:rPr>
              <a:t>su</a:t>
            </a:r>
            <a:r>
              <a:rPr lang="en-US" sz="900" dirty="0">
                <a:solidFill>
                  <a:srgbClr val="243A5E"/>
                </a:solidFill>
              </a:rPr>
              <a:t> core </a:t>
            </a:r>
            <a:r>
              <a:rPr lang="en-US" sz="900" dirty="0" err="1">
                <a:solidFill>
                  <a:srgbClr val="243A5E"/>
                </a:solidFill>
              </a:rPr>
              <a:t>pero</a:t>
            </a:r>
            <a:r>
              <a:rPr lang="en-US" sz="900" dirty="0">
                <a:solidFill>
                  <a:srgbClr val="243A5E"/>
                </a:solidFill>
              </a:rPr>
              <a:t> con </a:t>
            </a:r>
            <a:r>
              <a:rPr lang="en-US" sz="900" dirty="0" err="1">
                <a:solidFill>
                  <a:srgbClr val="243A5E"/>
                </a:solidFill>
              </a:rPr>
              <a:t>acceso</a:t>
            </a:r>
            <a:r>
              <a:rPr lang="en-US" sz="900" dirty="0">
                <a:solidFill>
                  <a:srgbClr val="243A5E"/>
                </a:solidFill>
              </a:rPr>
              <a:t> a  Recursos locales </a:t>
            </a:r>
            <a:r>
              <a:rPr lang="en-US" sz="900" dirty="0" err="1">
                <a:solidFill>
                  <a:srgbClr val="243A5E"/>
                </a:solidFill>
              </a:rPr>
              <a:t>como</a:t>
            </a:r>
            <a:r>
              <a:rPr lang="en-US" sz="900" dirty="0">
                <a:solidFill>
                  <a:srgbClr val="243A5E"/>
                </a:solidFill>
              </a:rPr>
              <a:t> son:</a:t>
            </a:r>
          </a:p>
          <a:p>
            <a:r>
              <a:rPr lang="en-US" sz="900" dirty="0">
                <a:solidFill>
                  <a:srgbClr val="243A5E"/>
                </a:solidFill>
              </a:rPr>
              <a:t>Install on Home</a:t>
            </a:r>
          </a:p>
          <a:p>
            <a:r>
              <a:rPr lang="en-US" sz="900" dirty="0">
                <a:solidFill>
                  <a:srgbClr val="243A5E"/>
                </a:solidFill>
              </a:rPr>
              <a:t>Offline</a:t>
            </a:r>
          </a:p>
          <a:p>
            <a:r>
              <a:rPr lang="en-US" sz="900" dirty="0">
                <a:solidFill>
                  <a:srgbClr val="243A5E"/>
                </a:solidFill>
              </a:rPr>
              <a:t>Push notification</a:t>
            </a:r>
          </a:p>
          <a:p>
            <a:r>
              <a:rPr lang="en-US" sz="900" dirty="0" err="1">
                <a:solidFill>
                  <a:srgbClr val="243A5E"/>
                </a:solidFill>
              </a:rPr>
              <a:t>Acceso</a:t>
            </a:r>
            <a:r>
              <a:rPr lang="en-US" sz="900" dirty="0">
                <a:solidFill>
                  <a:srgbClr val="243A5E"/>
                </a:solidFill>
              </a:rPr>
              <a:t> a recuses locales</a:t>
            </a:r>
          </a:p>
          <a:p>
            <a:r>
              <a:rPr lang="en-US" sz="900" dirty="0">
                <a:solidFill>
                  <a:srgbClr val="243A5E"/>
                </a:solidFill>
              </a:rPr>
              <a:t>Background Sync</a:t>
            </a:r>
          </a:p>
          <a:p>
            <a:r>
              <a:rPr lang="en-US" sz="900" dirty="0" err="1">
                <a:solidFill>
                  <a:srgbClr val="243A5E"/>
                </a:solidFill>
              </a:rPr>
              <a:t>Ubicación</a:t>
            </a:r>
            <a:endParaRPr lang="en-US" sz="900" dirty="0">
              <a:solidFill>
                <a:srgbClr val="243A5E"/>
              </a:solidFill>
            </a:endParaRPr>
          </a:p>
          <a:p>
            <a:endParaRPr lang="en-US" sz="900" dirty="0">
              <a:solidFill>
                <a:srgbClr val="243A5E"/>
              </a:solidFill>
            </a:endParaRPr>
          </a:p>
          <a:p>
            <a:endParaRPr lang="en-US" sz="900" dirty="0">
              <a:solidFill>
                <a:srgbClr val="243A5E"/>
              </a:solidFill>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123765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solidFill>
                  <a:srgbClr val="243A5E"/>
                </a:solidFill>
              </a:rPr>
              <a:t>Integración</a:t>
            </a:r>
            <a:r>
              <a:rPr lang="en-US" sz="900" dirty="0">
                <a:solidFill>
                  <a:srgbClr val="243A5E"/>
                </a:solidFill>
              </a:rPr>
              <a:t> de lo </a:t>
            </a:r>
            <a:r>
              <a:rPr lang="en-US" sz="900" dirty="0" err="1">
                <a:solidFill>
                  <a:srgbClr val="243A5E"/>
                </a:solidFill>
              </a:rPr>
              <a:t>mejor</a:t>
            </a:r>
            <a:r>
              <a:rPr lang="en-US" sz="900" dirty="0">
                <a:solidFill>
                  <a:srgbClr val="243A5E"/>
                </a:solidFill>
              </a:rPr>
              <a:t> de dos </a:t>
            </a:r>
            <a:r>
              <a:rPr lang="en-US" sz="900" dirty="0" err="1">
                <a:solidFill>
                  <a:srgbClr val="243A5E"/>
                </a:solidFill>
              </a:rPr>
              <a:t>mundos</a:t>
            </a:r>
            <a:r>
              <a:rPr lang="en-US" sz="900" dirty="0">
                <a:solidFill>
                  <a:srgbClr val="243A5E"/>
                </a:solidFill>
              </a:rPr>
              <a:t>.  Web app </a:t>
            </a:r>
            <a:r>
              <a:rPr lang="en-US" sz="900" dirty="0" err="1">
                <a:solidFill>
                  <a:srgbClr val="243A5E"/>
                </a:solidFill>
              </a:rPr>
              <a:t>en</a:t>
            </a:r>
            <a:r>
              <a:rPr lang="en-US" sz="900" dirty="0">
                <a:solidFill>
                  <a:srgbClr val="243A5E"/>
                </a:solidFill>
              </a:rPr>
              <a:t> </a:t>
            </a:r>
            <a:r>
              <a:rPr lang="en-US" sz="900" dirty="0" err="1">
                <a:solidFill>
                  <a:srgbClr val="243A5E"/>
                </a:solidFill>
              </a:rPr>
              <a:t>su</a:t>
            </a:r>
            <a:r>
              <a:rPr lang="en-US" sz="900" dirty="0">
                <a:solidFill>
                  <a:srgbClr val="243A5E"/>
                </a:solidFill>
              </a:rPr>
              <a:t> core </a:t>
            </a:r>
            <a:r>
              <a:rPr lang="en-US" sz="900" dirty="0" err="1">
                <a:solidFill>
                  <a:srgbClr val="243A5E"/>
                </a:solidFill>
              </a:rPr>
              <a:t>pero</a:t>
            </a:r>
            <a:r>
              <a:rPr lang="en-US" sz="900" dirty="0">
                <a:solidFill>
                  <a:srgbClr val="243A5E"/>
                </a:solidFill>
              </a:rPr>
              <a:t> con </a:t>
            </a:r>
            <a:r>
              <a:rPr lang="en-US" sz="900" dirty="0" err="1">
                <a:solidFill>
                  <a:srgbClr val="243A5E"/>
                </a:solidFill>
              </a:rPr>
              <a:t>acceso</a:t>
            </a:r>
            <a:r>
              <a:rPr lang="en-US" sz="900" dirty="0">
                <a:solidFill>
                  <a:srgbClr val="243A5E"/>
                </a:solidFill>
              </a:rPr>
              <a:t> a  Recursos locales </a:t>
            </a:r>
            <a:r>
              <a:rPr lang="en-US" sz="900" dirty="0" err="1">
                <a:solidFill>
                  <a:srgbClr val="243A5E"/>
                </a:solidFill>
              </a:rPr>
              <a:t>como</a:t>
            </a:r>
            <a:r>
              <a:rPr lang="en-US" sz="900" dirty="0">
                <a:solidFill>
                  <a:srgbClr val="243A5E"/>
                </a:solidFill>
              </a:rPr>
              <a:t> son:</a:t>
            </a:r>
          </a:p>
          <a:p>
            <a:r>
              <a:rPr lang="en-US" sz="900" dirty="0">
                <a:solidFill>
                  <a:srgbClr val="243A5E"/>
                </a:solidFill>
              </a:rPr>
              <a:t>Install on Home</a:t>
            </a:r>
          </a:p>
          <a:p>
            <a:r>
              <a:rPr lang="en-US" sz="900" dirty="0">
                <a:solidFill>
                  <a:srgbClr val="243A5E"/>
                </a:solidFill>
              </a:rPr>
              <a:t>Offline</a:t>
            </a:r>
          </a:p>
          <a:p>
            <a:r>
              <a:rPr lang="en-US" sz="900" dirty="0">
                <a:solidFill>
                  <a:srgbClr val="243A5E"/>
                </a:solidFill>
              </a:rPr>
              <a:t>Push notification</a:t>
            </a:r>
          </a:p>
          <a:p>
            <a:r>
              <a:rPr lang="en-US" sz="900" dirty="0" err="1">
                <a:solidFill>
                  <a:srgbClr val="243A5E"/>
                </a:solidFill>
              </a:rPr>
              <a:t>Acceso</a:t>
            </a:r>
            <a:r>
              <a:rPr lang="en-US" sz="900" dirty="0">
                <a:solidFill>
                  <a:srgbClr val="243A5E"/>
                </a:solidFill>
              </a:rPr>
              <a:t> a recuses locales</a:t>
            </a:r>
          </a:p>
          <a:p>
            <a:r>
              <a:rPr lang="en-US" sz="900" dirty="0">
                <a:solidFill>
                  <a:srgbClr val="243A5E"/>
                </a:solidFill>
              </a:rPr>
              <a:t>Background Sync</a:t>
            </a:r>
          </a:p>
          <a:p>
            <a:r>
              <a:rPr lang="en-US" sz="900" dirty="0" err="1">
                <a:solidFill>
                  <a:srgbClr val="243A5E"/>
                </a:solidFill>
              </a:rPr>
              <a:t>Ubicación</a:t>
            </a:r>
            <a:endParaRPr lang="en-US" sz="900" dirty="0">
              <a:solidFill>
                <a:srgbClr val="243A5E"/>
              </a:solidFill>
            </a:endParaRPr>
          </a:p>
          <a:p>
            <a:endParaRPr lang="en-US" sz="900" dirty="0">
              <a:solidFill>
                <a:srgbClr val="243A5E"/>
              </a:solidFill>
            </a:endParaRPr>
          </a:p>
          <a:p>
            <a:endParaRPr lang="en-US" sz="900" dirty="0">
              <a:solidFill>
                <a:srgbClr val="243A5E"/>
              </a:solidFill>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124469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solidFill>
                  <a:srgbClr val="243A5E"/>
                </a:solidFill>
              </a:rPr>
              <a:t>Integración</a:t>
            </a:r>
            <a:r>
              <a:rPr lang="en-US" sz="900" dirty="0">
                <a:solidFill>
                  <a:srgbClr val="243A5E"/>
                </a:solidFill>
              </a:rPr>
              <a:t> de lo </a:t>
            </a:r>
            <a:r>
              <a:rPr lang="en-US" sz="900" dirty="0" err="1">
                <a:solidFill>
                  <a:srgbClr val="243A5E"/>
                </a:solidFill>
              </a:rPr>
              <a:t>mejor</a:t>
            </a:r>
            <a:r>
              <a:rPr lang="en-US" sz="900" dirty="0">
                <a:solidFill>
                  <a:srgbClr val="243A5E"/>
                </a:solidFill>
              </a:rPr>
              <a:t> de dos </a:t>
            </a:r>
            <a:r>
              <a:rPr lang="en-US" sz="900" dirty="0" err="1">
                <a:solidFill>
                  <a:srgbClr val="243A5E"/>
                </a:solidFill>
              </a:rPr>
              <a:t>mundos</a:t>
            </a:r>
            <a:r>
              <a:rPr lang="en-US" sz="900" dirty="0">
                <a:solidFill>
                  <a:srgbClr val="243A5E"/>
                </a:solidFill>
              </a:rPr>
              <a:t>.  Web app </a:t>
            </a:r>
            <a:r>
              <a:rPr lang="en-US" sz="900" dirty="0" err="1">
                <a:solidFill>
                  <a:srgbClr val="243A5E"/>
                </a:solidFill>
              </a:rPr>
              <a:t>en</a:t>
            </a:r>
            <a:r>
              <a:rPr lang="en-US" sz="900" dirty="0">
                <a:solidFill>
                  <a:srgbClr val="243A5E"/>
                </a:solidFill>
              </a:rPr>
              <a:t> </a:t>
            </a:r>
            <a:r>
              <a:rPr lang="en-US" sz="900" dirty="0" err="1">
                <a:solidFill>
                  <a:srgbClr val="243A5E"/>
                </a:solidFill>
              </a:rPr>
              <a:t>su</a:t>
            </a:r>
            <a:r>
              <a:rPr lang="en-US" sz="900" dirty="0">
                <a:solidFill>
                  <a:srgbClr val="243A5E"/>
                </a:solidFill>
              </a:rPr>
              <a:t> core </a:t>
            </a:r>
            <a:r>
              <a:rPr lang="en-US" sz="900" dirty="0" err="1">
                <a:solidFill>
                  <a:srgbClr val="243A5E"/>
                </a:solidFill>
              </a:rPr>
              <a:t>pero</a:t>
            </a:r>
            <a:r>
              <a:rPr lang="en-US" sz="900" dirty="0">
                <a:solidFill>
                  <a:srgbClr val="243A5E"/>
                </a:solidFill>
              </a:rPr>
              <a:t> con </a:t>
            </a:r>
            <a:r>
              <a:rPr lang="en-US" sz="900" dirty="0" err="1">
                <a:solidFill>
                  <a:srgbClr val="243A5E"/>
                </a:solidFill>
              </a:rPr>
              <a:t>acceso</a:t>
            </a:r>
            <a:r>
              <a:rPr lang="en-US" sz="900" dirty="0">
                <a:solidFill>
                  <a:srgbClr val="243A5E"/>
                </a:solidFill>
              </a:rPr>
              <a:t> a  Recursos locales </a:t>
            </a:r>
            <a:r>
              <a:rPr lang="en-US" sz="900" dirty="0" err="1">
                <a:solidFill>
                  <a:srgbClr val="243A5E"/>
                </a:solidFill>
              </a:rPr>
              <a:t>como</a:t>
            </a:r>
            <a:r>
              <a:rPr lang="en-US" sz="900" dirty="0">
                <a:solidFill>
                  <a:srgbClr val="243A5E"/>
                </a:solidFill>
              </a:rPr>
              <a:t> son:</a:t>
            </a:r>
          </a:p>
          <a:p>
            <a:r>
              <a:rPr lang="en-US" sz="900" dirty="0">
                <a:solidFill>
                  <a:srgbClr val="243A5E"/>
                </a:solidFill>
              </a:rPr>
              <a:t>Install on Home</a:t>
            </a:r>
          </a:p>
          <a:p>
            <a:r>
              <a:rPr lang="en-US" sz="900" dirty="0">
                <a:solidFill>
                  <a:srgbClr val="243A5E"/>
                </a:solidFill>
              </a:rPr>
              <a:t>Offline</a:t>
            </a:r>
          </a:p>
          <a:p>
            <a:r>
              <a:rPr lang="en-US" sz="900" dirty="0">
                <a:solidFill>
                  <a:srgbClr val="243A5E"/>
                </a:solidFill>
              </a:rPr>
              <a:t>Push notification</a:t>
            </a:r>
          </a:p>
          <a:p>
            <a:r>
              <a:rPr lang="en-US" sz="900" dirty="0" err="1">
                <a:solidFill>
                  <a:srgbClr val="243A5E"/>
                </a:solidFill>
              </a:rPr>
              <a:t>Acceso</a:t>
            </a:r>
            <a:r>
              <a:rPr lang="en-US" sz="900" dirty="0">
                <a:solidFill>
                  <a:srgbClr val="243A5E"/>
                </a:solidFill>
              </a:rPr>
              <a:t> a recuses locales</a:t>
            </a:r>
          </a:p>
          <a:p>
            <a:r>
              <a:rPr lang="en-US" sz="900" dirty="0">
                <a:solidFill>
                  <a:srgbClr val="243A5E"/>
                </a:solidFill>
              </a:rPr>
              <a:t>Background Sync</a:t>
            </a:r>
          </a:p>
          <a:p>
            <a:r>
              <a:rPr lang="en-US" sz="900" dirty="0" err="1">
                <a:solidFill>
                  <a:srgbClr val="243A5E"/>
                </a:solidFill>
              </a:rPr>
              <a:t>Ubicación</a:t>
            </a:r>
            <a:endParaRPr lang="en-US" sz="900" dirty="0">
              <a:solidFill>
                <a:srgbClr val="243A5E"/>
              </a:solidFill>
            </a:endParaRPr>
          </a:p>
          <a:p>
            <a:endParaRPr lang="en-US" sz="900" dirty="0">
              <a:solidFill>
                <a:srgbClr val="243A5E"/>
              </a:solidFill>
            </a:endParaRPr>
          </a:p>
          <a:p>
            <a:endParaRPr lang="en-US" sz="900" dirty="0">
              <a:solidFill>
                <a:srgbClr val="243A5E"/>
              </a:solidFill>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23219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solidFill>
                  <a:srgbClr val="243A5E"/>
                </a:solidFill>
              </a:rPr>
              <a:t>Integración</a:t>
            </a:r>
            <a:r>
              <a:rPr lang="en-US" sz="900" dirty="0">
                <a:solidFill>
                  <a:srgbClr val="243A5E"/>
                </a:solidFill>
              </a:rPr>
              <a:t> de lo </a:t>
            </a:r>
            <a:r>
              <a:rPr lang="en-US" sz="900" dirty="0" err="1">
                <a:solidFill>
                  <a:srgbClr val="243A5E"/>
                </a:solidFill>
              </a:rPr>
              <a:t>mejor</a:t>
            </a:r>
            <a:r>
              <a:rPr lang="en-US" sz="900" dirty="0">
                <a:solidFill>
                  <a:srgbClr val="243A5E"/>
                </a:solidFill>
              </a:rPr>
              <a:t> de dos </a:t>
            </a:r>
            <a:r>
              <a:rPr lang="en-US" sz="900" dirty="0" err="1">
                <a:solidFill>
                  <a:srgbClr val="243A5E"/>
                </a:solidFill>
              </a:rPr>
              <a:t>mundos</a:t>
            </a:r>
            <a:r>
              <a:rPr lang="en-US" sz="900" dirty="0">
                <a:solidFill>
                  <a:srgbClr val="243A5E"/>
                </a:solidFill>
              </a:rPr>
              <a:t>.  Web app </a:t>
            </a:r>
            <a:r>
              <a:rPr lang="en-US" sz="900" dirty="0" err="1">
                <a:solidFill>
                  <a:srgbClr val="243A5E"/>
                </a:solidFill>
              </a:rPr>
              <a:t>en</a:t>
            </a:r>
            <a:r>
              <a:rPr lang="en-US" sz="900" dirty="0">
                <a:solidFill>
                  <a:srgbClr val="243A5E"/>
                </a:solidFill>
              </a:rPr>
              <a:t> </a:t>
            </a:r>
            <a:r>
              <a:rPr lang="en-US" sz="900" dirty="0" err="1">
                <a:solidFill>
                  <a:srgbClr val="243A5E"/>
                </a:solidFill>
              </a:rPr>
              <a:t>su</a:t>
            </a:r>
            <a:r>
              <a:rPr lang="en-US" sz="900" dirty="0">
                <a:solidFill>
                  <a:srgbClr val="243A5E"/>
                </a:solidFill>
              </a:rPr>
              <a:t> core </a:t>
            </a:r>
            <a:r>
              <a:rPr lang="en-US" sz="900" dirty="0" err="1">
                <a:solidFill>
                  <a:srgbClr val="243A5E"/>
                </a:solidFill>
              </a:rPr>
              <a:t>pero</a:t>
            </a:r>
            <a:r>
              <a:rPr lang="en-US" sz="900" dirty="0">
                <a:solidFill>
                  <a:srgbClr val="243A5E"/>
                </a:solidFill>
              </a:rPr>
              <a:t> con </a:t>
            </a:r>
            <a:r>
              <a:rPr lang="en-US" sz="900" dirty="0" err="1">
                <a:solidFill>
                  <a:srgbClr val="243A5E"/>
                </a:solidFill>
              </a:rPr>
              <a:t>acceso</a:t>
            </a:r>
            <a:r>
              <a:rPr lang="en-US" sz="900" dirty="0">
                <a:solidFill>
                  <a:srgbClr val="243A5E"/>
                </a:solidFill>
              </a:rPr>
              <a:t> a  Recursos locales </a:t>
            </a:r>
            <a:r>
              <a:rPr lang="en-US" sz="900" dirty="0" err="1">
                <a:solidFill>
                  <a:srgbClr val="243A5E"/>
                </a:solidFill>
              </a:rPr>
              <a:t>como</a:t>
            </a:r>
            <a:r>
              <a:rPr lang="en-US" sz="900" dirty="0">
                <a:solidFill>
                  <a:srgbClr val="243A5E"/>
                </a:solidFill>
              </a:rPr>
              <a:t> son:</a:t>
            </a:r>
          </a:p>
          <a:p>
            <a:r>
              <a:rPr lang="en-US" sz="900" dirty="0">
                <a:solidFill>
                  <a:srgbClr val="243A5E"/>
                </a:solidFill>
              </a:rPr>
              <a:t>Install on Home</a:t>
            </a:r>
          </a:p>
          <a:p>
            <a:r>
              <a:rPr lang="en-US" sz="900" dirty="0">
                <a:solidFill>
                  <a:srgbClr val="243A5E"/>
                </a:solidFill>
              </a:rPr>
              <a:t>Offline</a:t>
            </a:r>
          </a:p>
          <a:p>
            <a:r>
              <a:rPr lang="en-US" sz="900" dirty="0">
                <a:solidFill>
                  <a:srgbClr val="243A5E"/>
                </a:solidFill>
              </a:rPr>
              <a:t>Push notification</a:t>
            </a:r>
          </a:p>
          <a:p>
            <a:r>
              <a:rPr lang="en-US" sz="900" dirty="0" err="1">
                <a:solidFill>
                  <a:srgbClr val="243A5E"/>
                </a:solidFill>
              </a:rPr>
              <a:t>Acceso</a:t>
            </a:r>
            <a:r>
              <a:rPr lang="en-US" sz="900" dirty="0">
                <a:solidFill>
                  <a:srgbClr val="243A5E"/>
                </a:solidFill>
              </a:rPr>
              <a:t> a recuses locales</a:t>
            </a:r>
          </a:p>
          <a:p>
            <a:r>
              <a:rPr lang="en-US" sz="900" dirty="0">
                <a:solidFill>
                  <a:srgbClr val="243A5E"/>
                </a:solidFill>
              </a:rPr>
              <a:t>Background Sync</a:t>
            </a:r>
          </a:p>
          <a:p>
            <a:r>
              <a:rPr lang="en-US" sz="900" dirty="0" err="1">
                <a:solidFill>
                  <a:srgbClr val="243A5E"/>
                </a:solidFill>
              </a:rPr>
              <a:t>Ubicación</a:t>
            </a:r>
            <a:endParaRPr lang="en-US" sz="900" dirty="0">
              <a:solidFill>
                <a:srgbClr val="243A5E"/>
              </a:solidFill>
            </a:endParaRPr>
          </a:p>
          <a:p>
            <a:endParaRPr lang="en-US" sz="900" dirty="0">
              <a:solidFill>
                <a:srgbClr val="243A5E"/>
              </a:solidFill>
            </a:endParaRPr>
          </a:p>
          <a:p>
            <a:endParaRPr lang="en-US" sz="900" dirty="0">
              <a:solidFill>
                <a:srgbClr val="243A5E"/>
              </a:solidFill>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493920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10:11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1683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 Manifest de </a:t>
            </a:r>
            <a:r>
              <a:rPr lang="en-US" dirty="0" err="1"/>
              <a:t>una</a:t>
            </a:r>
            <a:r>
              <a:rPr lang="en-US" dirty="0"/>
              <a:t> </a:t>
            </a:r>
            <a:r>
              <a:rPr lang="en-US" dirty="0" err="1"/>
              <a:t>pagina</a:t>
            </a:r>
            <a:r>
              <a:rPr lang="en-US" dirty="0"/>
              <a:t> </a:t>
            </a:r>
            <a:r>
              <a:rPr lang="en-US" dirty="0" err="1"/>
              <a:t>tiene</a:t>
            </a:r>
            <a:r>
              <a:rPr lang="en-US" dirty="0"/>
              <a:t> la </a:t>
            </a:r>
            <a:r>
              <a:rPr lang="en-US" dirty="0" err="1"/>
              <a:t>informacion</a:t>
            </a:r>
            <a:endParaRPr lang="en-US" dirty="0"/>
          </a:p>
          <a:p>
            <a:r>
              <a:rPr lang="en-US" dirty="0"/>
              <a:t>Que </a:t>
            </a:r>
            <a:r>
              <a:rPr lang="en-US" dirty="0" err="1"/>
              <a:t>necesita</a:t>
            </a:r>
            <a:r>
              <a:rPr lang="en-US" dirty="0"/>
              <a:t> Progressive Web App para </a:t>
            </a:r>
            <a:r>
              <a:rPr lang="en-US" dirty="0" err="1"/>
              <a:t>controlar</a:t>
            </a:r>
            <a:r>
              <a:rPr lang="en-US" dirty="0"/>
              <a:t> </a:t>
            </a:r>
            <a:r>
              <a:rPr lang="en-US" dirty="0" err="1"/>
              <a:t>como</a:t>
            </a:r>
            <a:r>
              <a:rPr lang="en-US" dirty="0"/>
              <a:t> se </a:t>
            </a:r>
            <a:r>
              <a:rPr lang="en-US" dirty="0" err="1"/>
              <a:t>ve</a:t>
            </a:r>
            <a:r>
              <a:rPr lang="en-US" dirty="0"/>
              <a:t> y </a:t>
            </a:r>
            <a:r>
              <a:rPr lang="en-US" dirty="0" err="1"/>
              <a:t>como</a:t>
            </a:r>
            <a:r>
              <a:rPr lang="en-US" dirty="0"/>
              <a:t> se </a:t>
            </a:r>
            <a:r>
              <a:rPr lang="en-US" dirty="0" err="1"/>
              <a:t>comporta</a:t>
            </a:r>
            <a:r>
              <a:rPr lang="en-US" dirty="0"/>
              <a:t> </a:t>
            </a:r>
          </a:p>
          <a:p>
            <a:r>
              <a:rPr lang="en-US" dirty="0" err="1"/>
              <a:t>Cuando</a:t>
            </a:r>
            <a:r>
              <a:rPr lang="en-US" dirty="0"/>
              <a:t> es </a:t>
            </a:r>
            <a:r>
              <a:rPr lang="en-US" dirty="0" err="1"/>
              <a:t>instalada</a:t>
            </a:r>
            <a:r>
              <a:rPr lang="en-US" dirty="0"/>
              <a:t>.</a:t>
            </a:r>
          </a:p>
          <a:p>
            <a:endParaRPr lang="en-US" dirty="0"/>
          </a:p>
          <a:p>
            <a:r>
              <a:rPr lang="en-US" dirty="0"/>
              <a:t>Son un </a:t>
            </a:r>
            <a:r>
              <a:rPr lang="en-US" dirty="0" err="1"/>
              <a:t>tipo</a:t>
            </a:r>
            <a:r>
              <a:rPr lang="en-US" dirty="0"/>
              <a:t> de web workers </a:t>
            </a:r>
            <a:r>
              <a:rPr lang="en-US" dirty="0" err="1"/>
              <a:t>especiales</a:t>
            </a:r>
            <a:r>
              <a:rPr lang="en-US" dirty="0"/>
              <a:t> con</a:t>
            </a:r>
          </a:p>
          <a:p>
            <a:r>
              <a:rPr lang="en-US" dirty="0"/>
              <a:t>La </a:t>
            </a:r>
            <a:r>
              <a:rPr lang="en-US" dirty="0" err="1"/>
              <a:t>habilidad</a:t>
            </a:r>
            <a:r>
              <a:rPr lang="en-US" dirty="0"/>
              <a:t> de interceptor</a:t>
            </a:r>
          </a:p>
          <a:p>
            <a:r>
              <a:rPr lang="en-US" dirty="0" err="1"/>
              <a:t>Modificar</a:t>
            </a:r>
            <a:r>
              <a:rPr lang="en-US" dirty="0"/>
              <a:t> y responder</a:t>
            </a:r>
          </a:p>
          <a:p>
            <a:r>
              <a:rPr lang="en-US" dirty="0"/>
              <a:t>A </a:t>
            </a:r>
            <a:r>
              <a:rPr lang="en-US" dirty="0" err="1"/>
              <a:t>todos</a:t>
            </a:r>
            <a:r>
              <a:rPr lang="en-US" dirty="0"/>
              <a:t> los request online o offline</a:t>
            </a:r>
          </a:p>
          <a:p>
            <a:r>
              <a:rPr lang="en-US" dirty="0" err="1"/>
              <a:t>Usando</a:t>
            </a:r>
            <a:r>
              <a:rPr lang="en-US" dirty="0"/>
              <a:t> </a:t>
            </a:r>
            <a:r>
              <a:rPr lang="en-US" dirty="0" err="1"/>
              <a:t>el</a:t>
            </a:r>
            <a:r>
              <a:rPr lang="en-US" dirty="0"/>
              <a:t> fetch </a:t>
            </a:r>
            <a:r>
              <a:rPr lang="en-US" dirty="0" err="1"/>
              <a:t>api</a:t>
            </a:r>
            <a:r>
              <a:rPr lang="en-US" dirty="0"/>
              <a: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10:11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7219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Son un </a:t>
            </a:r>
            <a:r>
              <a:rPr lang="en-US" dirty="0" err="1"/>
              <a:t>tipo</a:t>
            </a:r>
            <a:r>
              <a:rPr lang="en-US" dirty="0"/>
              <a:t> de web workers </a:t>
            </a:r>
            <a:r>
              <a:rPr lang="en-US" dirty="0" err="1"/>
              <a:t>especiales</a:t>
            </a:r>
            <a:r>
              <a:rPr lang="en-US" dirty="0"/>
              <a:t> con</a:t>
            </a:r>
          </a:p>
          <a:p>
            <a:r>
              <a:rPr lang="en-US" dirty="0"/>
              <a:t>La </a:t>
            </a:r>
            <a:r>
              <a:rPr lang="en-US" dirty="0" err="1"/>
              <a:t>habilidad</a:t>
            </a:r>
            <a:r>
              <a:rPr lang="en-US" dirty="0"/>
              <a:t> de interceptor</a:t>
            </a:r>
          </a:p>
          <a:p>
            <a:r>
              <a:rPr lang="en-US" dirty="0" err="1"/>
              <a:t>Modificar</a:t>
            </a:r>
            <a:r>
              <a:rPr lang="en-US" dirty="0"/>
              <a:t> y responder</a:t>
            </a:r>
          </a:p>
          <a:p>
            <a:r>
              <a:rPr lang="en-US" dirty="0"/>
              <a:t>A </a:t>
            </a:r>
            <a:r>
              <a:rPr lang="en-US" dirty="0" err="1"/>
              <a:t>todos</a:t>
            </a:r>
            <a:r>
              <a:rPr lang="en-US" dirty="0"/>
              <a:t> los request online o offline</a:t>
            </a:r>
          </a:p>
          <a:p>
            <a:r>
              <a:rPr lang="en-US" dirty="0" err="1"/>
              <a:t>Usando</a:t>
            </a:r>
            <a:r>
              <a:rPr lang="en-US" dirty="0"/>
              <a:t> </a:t>
            </a:r>
            <a:r>
              <a:rPr lang="en-US" dirty="0" err="1"/>
              <a:t>el</a:t>
            </a:r>
            <a:r>
              <a:rPr lang="en-US" dirty="0"/>
              <a:t> fetch </a:t>
            </a:r>
            <a:r>
              <a:rPr lang="en-US" dirty="0" err="1"/>
              <a:t>api</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10:11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6331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err="1">
                <a:latin typeface="Segoe UI"/>
                <a:cs typeface="Segoe UI"/>
              </a:rPr>
              <a:t>Etapas</a:t>
            </a:r>
            <a:r>
              <a:rPr lang="en-US" sz="850" dirty="0">
                <a:latin typeface="Segoe UI"/>
                <a:cs typeface="Segoe UI"/>
              </a:rPr>
              <a:t> de </a:t>
            </a:r>
            <a:r>
              <a:rPr lang="en-US" sz="850" dirty="0" err="1">
                <a:latin typeface="Segoe UI"/>
                <a:cs typeface="Segoe UI"/>
              </a:rPr>
              <a:t>una</a:t>
            </a:r>
            <a:r>
              <a:rPr lang="en-US" sz="850" dirty="0">
                <a:latin typeface="Segoe UI"/>
                <a:cs typeface="Segoe UI"/>
              </a:rPr>
              <a:t> MPA</a:t>
            </a:r>
          </a:p>
          <a:p>
            <a:pPr marL="228600" indent="-228600">
              <a:buAutoNum type="arabicPeriod"/>
            </a:pPr>
            <a:r>
              <a:rPr lang="en-US" sz="850" dirty="0">
                <a:latin typeface="Segoe UI"/>
                <a:cs typeface="Segoe UI"/>
              </a:rPr>
              <a:t>First Request </a:t>
            </a:r>
          </a:p>
          <a:p>
            <a:pPr marL="228600" indent="-228600">
              <a:buAutoNum type="arabicPeriod"/>
            </a:pPr>
            <a:r>
              <a:rPr lang="en-US" sz="850" dirty="0">
                <a:latin typeface="Segoe UI"/>
                <a:cs typeface="Segoe UI"/>
              </a:rPr>
              <a:t>Response of full html</a:t>
            </a:r>
          </a:p>
          <a:p>
            <a:pPr marL="228600" indent="-228600">
              <a:buAutoNum type="arabicPeriod"/>
            </a:pPr>
            <a:r>
              <a:rPr lang="en-US" sz="850" dirty="0">
                <a:latin typeface="Segoe UI"/>
                <a:cs typeface="Segoe UI"/>
              </a:rPr>
              <a:t>Second Request </a:t>
            </a:r>
          </a:p>
          <a:p>
            <a:pPr marL="228600" indent="-228600">
              <a:buAutoNum type="arabicPeriod"/>
            </a:pPr>
            <a:r>
              <a:rPr lang="en-US" sz="850" dirty="0">
                <a:latin typeface="Segoe UI"/>
                <a:cs typeface="Segoe UI"/>
              </a:rPr>
              <a:t>Response of a new full html</a:t>
            </a:r>
          </a:p>
          <a:p>
            <a:pPr marL="228600" indent="-228600">
              <a:buAutoNum type="arabicPeriod"/>
            </a:pPr>
            <a:endParaRPr lang="en-US" sz="850" dirty="0">
              <a:latin typeface="Segoe UI"/>
              <a:cs typeface="Segoe UI"/>
            </a:endParaRPr>
          </a:p>
          <a:p>
            <a:pPr marL="0" indent="0">
              <a:buNone/>
            </a:pPr>
            <a:r>
              <a:rPr lang="en-US" sz="850" dirty="0">
                <a:latin typeface="Segoe UI"/>
                <a:cs typeface="Segoe UI"/>
              </a:rPr>
              <a:t>SPA</a:t>
            </a:r>
          </a:p>
          <a:p>
            <a:pPr marL="228600" indent="-228600">
              <a:buAutoNum type="arabicPeriod"/>
            </a:pPr>
            <a:r>
              <a:rPr lang="en-US" sz="850" dirty="0">
                <a:latin typeface="Segoe UI"/>
                <a:cs typeface="Segoe UI"/>
              </a:rPr>
              <a:t>First Request</a:t>
            </a:r>
          </a:p>
          <a:p>
            <a:pPr marL="228600" indent="-228600">
              <a:buAutoNum type="arabicPeriod"/>
            </a:pPr>
            <a:r>
              <a:rPr lang="en-US" sz="850" dirty="0">
                <a:latin typeface="Segoe UI"/>
                <a:cs typeface="Segoe UI"/>
              </a:rPr>
              <a:t>Response of full html</a:t>
            </a:r>
          </a:p>
          <a:p>
            <a:pPr marL="228600" indent="-228600">
              <a:buAutoNum type="arabicPeriod"/>
            </a:pPr>
            <a:r>
              <a:rPr lang="en-US" sz="850" dirty="0">
                <a:latin typeface="Segoe UI"/>
                <a:cs typeface="Segoe UI"/>
              </a:rPr>
              <a:t>Second Request</a:t>
            </a:r>
          </a:p>
          <a:p>
            <a:pPr marL="228600" indent="-228600">
              <a:buAutoNum type="arabicPeriod"/>
            </a:pPr>
            <a:r>
              <a:rPr lang="en-US" sz="850" dirty="0">
                <a:latin typeface="Segoe UI"/>
                <a:cs typeface="Segoe UI"/>
              </a:rPr>
              <a:t>Only objects are send</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59621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4828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a:t>No olvidar los elementos da cambio de target en VS</a:t>
            </a:r>
          </a:p>
          <a:p>
            <a:endParaRPr lang="es-MX"/>
          </a:p>
          <a:p>
            <a:r>
              <a:rPr lang="es-MX"/>
              <a:t>API: Windows ML y AI </a:t>
            </a:r>
            <a:r>
              <a:rPr lang="es-MX" err="1"/>
              <a:t>Gallery</a:t>
            </a:r>
            <a:endParaRPr lang="es-MX"/>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3/27/2023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781829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SPA Benefits</a:t>
            </a:r>
          </a:p>
          <a:p>
            <a:pPr marL="457200" indent="-457200">
              <a:buFont typeface="Arial" panose="020B0604020202020204" pitchFamily="34" charset="0"/>
              <a:buChar char="•"/>
            </a:pPr>
            <a:r>
              <a:rPr lang="en-US" sz="2800" dirty="0"/>
              <a:t>Quick experience with smart loading</a:t>
            </a:r>
          </a:p>
          <a:p>
            <a:pPr marL="457200" indent="-457200">
              <a:buFont typeface="Arial" panose="020B0604020202020204" pitchFamily="34" charset="0"/>
              <a:buChar char="•"/>
            </a:pPr>
            <a:r>
              <a:rPr lang="en-US" sz="2800" dirty="0"/>
              <a:t>Load data &amp; views on demand </a:t>
            </a:r>
          </a:p>
          <a:p>
            <a:pPr marL="457200" indent="-457200">
              <a:buFont typeface="Arial" panose="020B0604020202020204" pitchFamily="34" charset="0"/>
              <a:buChar char="•"/>
            </a:pPr>
            <a:r>
              <a:rPr lang="en-US" sz="2800" dirty="0"/>
              <a:t>Provide native-like experience in the browser</a:t>
            </a:r>
          </a:p>
          <a:p>
            <a:pPr marL="457200" indent="-457200">
              <a:buFont typeface="Arial" panose="020B0604020202020204" pitchFamily="34" charset="0"/>
              <a:buChar char="•"/>
            </a:pPr>
            <a:r>
              <a:rPr lang="en-US" sz="2800" dirty="0"/>
              <a:t>Performance and User Experience</a:t>
            </a:r>
          </a:p>
          <a:p>
            <a:endParaRPr lang="en-US" sz="850" dirty="0">
              <a:latin typeface="Segoe UI"/>
              <a:cs typeface="Segoe UI"/>
            </a:endParaRPr>
          </a:p>
          <a:p>
            <a:r>
              <a:rPr lang="en-US" sz="850" dirty="0">
                <a:latin typeface="Segoe UI"/>
                <a:cs typeface="Segoe UI"/>
              </a:rPr>
              <a:t>SPA Challenges</a:t>
            </a:r>
          </a:p>
          <a:p>
            <a:pPr marL="457200" indent="-457200">
              <a:buFont typeface="Arial" panose="020B0604020202020204" pitchFamily="34" charset="0"/>
              <a:buChar char="•"/>
            </a:pPr>
            <a:r>
              <a:rPr lang="en-US" sz="2800" dirty="0"/>
              <a:t>SEO Considerations</a:t>
            </a:r>
          </a:p>
          <a:p>
            <a:pPr marL="457200" indent="-457200">
              <a:buFont typeface="Arial" panose="020B0604020202020204" pitchFamily="34" charset="0"/>
              <a:buChar char="•"/>
            </a:pPr>
            <a:r>
              <a:rPr lang="en-US" sz="2800" dirty="0"/>
              <a:t>Browser History and evolution of browsers– </a:t>
            </a:r>
            <a:r>
              <a:rPr lang="en-US" sz="2800" dirty="0" err="1"/>
              <a:t>pushState</a:t>
            </a:r>
            <a:r>
              <a:rPr lang="en-US" sz="2800" dirty="0"/>
              <a:t>, </a:t>
            </a:r>
            <a:r>
              <a:rPr lang="en-US" sz="2800" dirty="0" err="1"/>
              <a:t>replaceState</a:t>
            </a:r>
            <a:endParaRPr lang="en-US" sz="2800" dirty="0"/>
          </a:p>
          <a:p>
            <a:pPr marL="457200" indent="-457200">
              <a:buFont typeface="Arial" panose="020B0604020202020204" pitchFamily="34" charset="0"/>
              <a:buChar char="•"/>
            </a:pPr>
            <a:r>
              <a:rPr lang="en-US" sz="2800" dirty="0"/>
              <a:t>Requires JavaScript Enabled</a:t>
            </a:r>
          </a:p>
          <a:p>
            <a:pPr marL="457200" indent="-457200">
              <a:buFont typeface="Arial" panose="020B0604020202020204" pitchFamily="34" charset="0"/>
              <a:buChar char="•"/>
            </a:pPr>
            <a:r>
              <a:rPr lang="en-US" sz="2800" dirty="0"/>
              <a:t>Potential Memory leaks – must deal carefully with JavaScript</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26688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err="1">
                <a:latin typeface="Segoe UI"/>
                <a:cs typeface="Segoe UI"/>
              </a:rPr>
              <a:t>Etapas</a:t>
            </a:r>
            <a:r>
              <a:rPr lang="en-US" sz="850" dirty="0">
                <a:latin typeface="Segoe UI"/>
                <a:cs typeface="Segoe UI"/>
              </a:rPr>
              <a:t> de </a:t>
            </a:r>
            <a:r>
              <a:rPr lang="en-US" sz="850" dirty="0" err="1">
                <a:latin typeface="Segoe UI"/>
                <a:cs typeface="Segoe UI"/>
              </a:rPr>
              <a:t>una</a:t>
            </a:r>
            <a:r>
              <a:rPr lang="en-US" sz="850" dirty="0">
                <a:latin typeface="Segoe UI"/>
                <a:cs typeface="Segoe UI"/>
              </a:rPr>
              <a:t> MPA</a:t>
            </a:r>
          </a:p>
          <a:p>
            <a:pPr marL="228600" indent="-228600">
              <a:buAutoNum type="arabicPeriod"/>
            </a:pPr>
            <a:r>
              <a:rPr lang="en-US" sz="850" dirty="0">
                <a:latin typeface="Segoe UI"/>
                <a:cs typeface="Segoe UI"/>
              </a:rPr>
              <a:t>First Request </a:t>
            </a:r>
          </a:p>
          <a:p>
            <a:pPr marL="228600" indent="-228600">
              <a:buAutoNum type="arabicPeriod"/>
            </a:pPr>
            <a:r>
              <a:rPr lang="en-US" sz="850" dirty="0">
                <a:latin typeface="Segoe UI"/>
                <a:cs typeface="Segoe UI"/>
              </a:rPr>
              <a:t>Response of full html</a:t>
            </a:r>
          </a:p>
          <a:p>
            <a:pPr marL="228600" indent="-228600">
              <a:buAutoNum type="arabicPeriod"/>
            </a:pPr>
            <a:r>
              <a:rPr lang="en-US" sz="850" dirty="0">
                <a:latin typeface="Segoe UI"/>
                <a:cs typeface="Segoe UI"/>
              </a:rPr>
              <a:t>Second Request </a:t>
            </a:r>
          </a:p>
          <a:p>
            <a:pPr marL="228600" indent="-228600">
              <a:buAutoNum type="arabicPeriod"/>
            </a:pPr>
            <a:r>
              <a:rPr lang="en-US" sz="850" dirty="0">
                <a:latin typeface="Segoe UI"/>
                <a:cs typeface="Segoe UI"/>
              </a:rPr>
              <a:t>Response of a new full html</a:t>
            </a:r>
          </a:p>
          <a:p>
            <a:pPr marL="228600" indent="-228600">
              <a:buAutoNum type="arabicPeriod"/>
            </a:pPr>
            <a:endParaRPr lang="en-US" sz="850" dirty="0">
              <a:latin typeface="Segoe UI"/>
              <a:cs typeface="Segoe UI"/>
            </a:endParaRPr>
          </a:p>
          <a:p>
            <a:pPr marL="0" indent="0">
              <a:buNone/>
            </a:pPr>
            <a:r>
              <a:rPr lang="en-US" sz="850" dirty="0">
                <a:latin typeface="Segoe UI"/>
                <a:cs typeface="Segoe UI"/>
              </a:rPr>
              <a:t>SPA</a:t>
            </a:r>
          </a:p>
          <a:p>
            <a:pPr marL="228600" indent="-228600">
              <a:buAutoNum type="arabicPeriod"/>
            </a:pPr>
            <a:r>
              <a:rPr lang="en-US" sz="850" dirty="0">
                <a:latin typeface="Segoe UI"/>
                <a:cs typeface="Segoe UI"/>
              </a:rPr>
              <a:t>First Request</a:t>
            </a:r>
          </a:p>
          <a:p>
            <a:pPr marL="228600" indent="-228600">
              <a:buAutoNum type="arabicPeriod"/>
            </a:pPr>
            <a:r>
              <a:rPr lang="en-US" sz="850" dirty="0">
                <a:latin typeface="Segoe UI"/>
                <a:cs typeface="Segoe UI"/>
              </a:rPr>
              <a:t>Response of full html</a:t>
            </a:r>
          </a:p>
          <a:p>
            <a:pPr marL="228600" indent="-228600">
              <a:buAutoNum type="arabicPeriod"/>
            </a:pPr>
            <a:r>
              <a:rPr lang="en-US" sz="850" dirty="0">
                <a:latin typeface="Segoe UI"/>
                <a:cs typeface="Segoe UI"/>
              </a:rPr>
              <a:t>Second Request</a:t>
            </a:r>
          </a:p>
          <a:p>
            <a:pPr marL="228600" indent="-228600">
              <a:buAutoNum type="arabicPeriod"/>
            </a:pPr>
            <a:r>
              <a:rPr lang="en-US" sz="850" dirty="0">
                <a:latin typeface="Segoe UI"/>
                <a:cs typeface="Segoe UI"/>
              </a:rPr>
              <a:t>Only objects are send</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97050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err="1">
                <a:latin typeface="Segoe UI"/>
                <a:cs typeface="Segoe UI"/>
              </a:rPr>
              <a:t>Etapas</a:t>
            </a:r>
            <a:r>
              <a:rPr lang="en-US" sz="850" dirty="0">
                <a:latin typeface="Segoe UI"/>
                <a:cs typeface="Segoe UI"/>
              </a:rPr>
              <a:t> de </a:t>
            </a:r>
            <a:r>
              <a:rPr lang="en-US" sz="850" dirty="0" err="1">
                <a:latin typeface="Segoe UI"/>
                <a:cs typeface="Segoe UI"/>
              </a:rPr>
              <a:t>una</a:t>
            </a:r>
            <a:r>
              <a:rPr lang="en-US" sz="850" dirty="0">
                <a:latin typeface="Segoe UI"/>
                <a:cs typeface="Segoe UI"/>
              </a:rPr>
              <a:t> MPA</a:t>
            </a:r>
          </a:p>
          <a:p>
            <a:pPr marL="228600" indent="-228600">
              <a:buAutoNum type="arabicPeriod"/>
            </a:pPr>
            <a:r>
              <a:rPr lang="en-US" sz="850" dirty="0">
                <a:latin typeface="Segoe UI"/>
                <a:cs typeface="Segoe UI"/>
              </a:rPr>
              <a:t>First Request </a:t>
            </a:r>
          </a:p>
          <a:p>
            <a:pPr marL="228600" indent="-228600">
              <a:buAutoNum type="arabicPeriod"/>
            </a:pPr>
            <a:r>
              <a:rPr lang="en-US" sz="850" dirty="0">
                <a:latin typeface="Segoe UI"/>
                <a:cs typeface="Segoe UI"/>
              </a:rPr>
              <a:t>Response of full html</a:t>
            </a:r>
          </a:p>
          <a:p>
            <a:pPr marL="228600" indent="-228600">
              <a:buAutoNum type="arabicPeriod"/>
            </a:pPr>
            <a:r>
              <a:rPr lang="en-US" sz="850" dirty="0">
                <a:latin typeface="Segoe UI"/>
                <a:cs typeface="Segoe UI"/>
              </a:rPr>
              <a:t>Second Request </a:t>
            </a:r>
          </a:p>
          <a:p>
            <a:pPr marL="228600" indent="-228600">
              <a:buAutoNum type="arabicPeriod"/>
            </a:pPr>
            <a:r>
              <a:rPr lang="en-US" sz="850" dirty="0">
                <a:latin typeface="Segoe UI"/>
                <a:cs typeface="Segoe UI"/>
              </a:rPr>
              <a:t>Response of a new full html</a:t>
            </a:r>
          </a:p>
          <a:p>
            <a:pPr marL="228600" indent="-228600">
              <a:buAutoNum type="arabicPeriod"/>
            </a:pPr>
            <a:endParaRPr lang="en-US" sz="850" dirty="0">
              <a:latin typeface="Segoe UI"/>
              <a:cs typeface="Segoe UI"/>
            </a:endParaRPr>
          </a:p>
          <a:p>
            <a:pPr marL="0" indent="0">
              <a:buNone/>
            </a:pPr>
            <a:r>
              <a:rPr lang="en-US" sz="850" dirty="0">
                <a:latin typeface="Segoe UI"/>
                <a:cs typeface="Segoe UI"/>
              </a:rPr>
              <a:t>SPA</a:t>
            </a:r>
          </a:p>
          <a:p>
            <a:pPr marL="228600" indent="-228600">
              <a:buAutoNum type="arabicPeriod"/>
            </a:pPr>
            <a:r>
              <a:rPr lang="en-US" sz="850" dirty="0">
                <a:latin typeface="Segoe UI"/>
                <a:cs typeface="Segoe UI"/>
              </a:rPr>
              <a:t>First Request</a:t>
            </a:r>
          </a:p>
          <a:p>
            <a:pPr marL="228600" indent="-228600">
              <a:buAutoNum type="arabicPeriod"/>
            </a:pPr>
            <a:r>
              <a:rPr lang="en-US" sz="850" dirty="0">
                <a:latin typeface="Segoe UI"/>
                <a:cs typeface="Segoe UI"/>
              </a:rPr>
              <a:t>Response of full html</a:t>
            </a:r>
          </a:p>
          <a:p>
            <a:pPr marL="228600" indent="-228600">
              <a:buAutoNum type="arabicPeriod"/>
            </a:pPr>
            <a:r>
              <a:rPr lang="en-US" sz="850" dirty="0">
                <a:latin typeface="Segoe UI"/>
                <a:cs typeface="Segoe UI"/>
              </a:rPr>
              <a:t>Second Request</a:t>
            </a:r>
          </a:p>
          <a:p>
            <a:pPr marL="228600" indent="-228600">
              <a:buAutoNum type="arabicPeriod"/>
            </a:pPr>
            <a:r>
              <a:rPr lang="en-US" sz="850" dirty="0">
                <a:latin typeface="Segoe UI"/>
                <a:cs typeface="Segoe UI"/>
              </a:rPr>
              <a:t>Only objects are send</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58588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It’s a new Azure Service for building and hosting static web applications, </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84398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React, Svelte And Vue. </a:t>
            </a:r>
            <a:r>
              <a:rPr lang="en-US" dirty="0" err="1"/>
              <a:t>Blazor</a:t>
            </a:r>
            <a:endParaRPr lang="en-US" dirty="0"/>
          </a:p>
          <a:p>
            <a:endParaRPr lang="en-US" dirty="0"/>
          </a:p>
          <a:p>
            <a:r>
              <a:rPr lang="en-US" dirty="0"/>
              <a:t>These tools have fundamentally changed the way we build web applications. Instead of a server runtime that makes database queries and builds pages dynamically when they are requested, these new JavaScript powered applications run entirely in the browser. We have moved the application responsibilities of the server, entirely into the client.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16517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900" b="1"/>
              <a:t>You get authentication </a:t>
            </a:r>
            <a:r>
              <a:rPr lang="en-US" sz="900"/>
              <a:t>and </a:t>
            </a:r>
            <a:r>
              <a:rPr lang="en-US" sz="900" b="1"/>
              <a:t>authorization</a:t>
            </a:r>
            <a:endParaRPr lang="en-US" sz="90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17922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Segoe UI"/>
              <a:cs typeface="Segoe UI"/>
            </a:endParaRPr>
          </a:p>
          <a:p>
            <a:r>
              <a:rPr lang="en-US" sz="850">
                <a:latin typeface="Segoe UI"/>
                <a:cs typeface="Segoe UI"/>
              </a:rPr>
              <a:t>And it features API’s powered by Azure Functions </a:t>
            </a:r>
            <a:endParaRPr lang="en-US">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3/27/2023 10:11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85255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Left Three Image Chunking">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595678" y="477551"/>
            <a:ext cx="10778971" cy="553998"/>
          </a:xfrm>
          <a:prstGeom prst="rect">
            <a:avLst/>
          </a:prstGeom>
        </p:spPr>
        <p:txBody>
          <a:bodyPr vert="horz" wrap="square" lIns="0" tIns="0" rIns="0" bIns="0" rtlCol="0" anchor="t">
            <a:spAutoFit/>
          </a:bodyPr>
          <a:lstStyle>
            <a:lvl1pPr>
              <a:defRPr lang="en-US" dirty="0"/>
            </a:lvl1pPr>
          </a:lstStyle>
          <a:p>
            <a:pPr lvl="0"/>
            <a:r>
              <a:rPr lang="en-US"/>
              <a:t>Click to edit Master title style</a:t>
            </a:r>
          </a:p>
        </p:txBody>
      </p:sp>
      <p:sp>
        <p:nvSpPr>
          <p:cNvPr id="11" name="Rectangle 10"/>
          <p:cNvSpPr/>
          <p:nvPr userDrawn="1"/>
        </p:nvSpPr>
        <p:spPr>
          <a:xfrm>
            <a:off x="0" y="1828799"/>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Rectangle 11"/>
          <p:cNvSpPr/>
          <p:nvPr userDrawn="1"/>
        </p:nvSpPr>
        <p:spPr>
          <a:xfrm>
            <a:off x="1" y="1828799"/>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Content Placeholder 11"/>
          <p:cNvSpPr>
            <a:spLocks noGrp="1"/>
          </p:cNvSpPr>
          <p:nvPr>
            <p:ph sz="quarter" idx="12" hasCustomPrompt="1"/>
          </p:nvPr>
        </p:nvSpPr>
        <p:spPr>
          <a:xfrm>
            <a:off x="716872" y="1980410"/>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221399" y="2208600"/>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5" name="Rectangle 14"/>
          <p:cNvSpPr/>
          <p:nvPr userDrawn="1"/>
        </p:nvSpPr>
        <p:spPr>
          <a:xfrm>
            <a:off x="0" y="3258097"/>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7" name="Rectangle 16"/>
          <p:cNvSpPr/>
          <p:nvPr userDrawn="1"/>
        </p:nvSpPr>
        <p:spPr>
          <a:xfrm>
            <a:off x="1" y="3258097"/>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8" name="Content Placeholder 11"/>
          <p:cNvSpPr>
            <a:spLocks noGrp="1"/>
          </p:cNvSpPr>
          <p:nvPr>
            <p:ph sz="quarter" idx="16" hasCustomPrompt="1"/>
          </p:nvPr>
        </p:nvSpPr>
        <p:spPr>
          <a:xfrm>
            <a:off x="716872" y="3409708"/>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2221399" y="3637898"/>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Rectangle 19"/>
          <p:cNvSpPr/>
          <p:nvPr userDrawn="1"/>
        </p:nvSpPr>
        <p:spPr>
          <a:xfrm>
            <a:off x="0" y="4687395"/>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1" name="Rectangle 20"/>
          <p:cNvSpPr/>
          <p:nvPr userDrawn="1"/>
        </p:nvSpPr>
        <p:spPr>
          <a:xfrm>
            <a:off x="1" y="4687395"/>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2" name="Content Placeholder 11"/>
          <p:cNvSpPr>
            <a:spLocks noGrp="1"/>
          </p:cNvSpPr>
          <p:nvPr>
            <p:ph sz="quarter" idx="18" hasCustomPrompt="1"/>
          </p:nvPr>
        </p:nvSpPr>
        <p:spPr>
          <a:xfrm>
            <a:off x="716872" y="4839006"/>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2221399" y="5067196"/>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270432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8" accel="50000" decel="5000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0-#ppt_w/2"/>
                                          </p:val>
                                        </p:tav>
                                        <p:tav tm="100000">
                                          <p:val>
                                            <p:strVal val="#ppt_x"/>
                                          </p:val>
                                        </p:tav>
                                      </p:tavLst>
                                    </p:anim>
                                    <p:anim calcmode="lin" valueType="num">
                                      <p:cBhvr additive="base">
                                        <p:cTn id="18" dur="75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350"/>
                                        <p:tgtEl>
                                          <p:spTgt spid="13">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 presetClass="entr" presetSubtype="8" accel="50000" decel="500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750" fill="hold"/>
                                        <p:tgtEl>
                                          <p:spTgt spid="17"/>
                                        </p:tgtEl>
                                        <p:attrNameLst>
                                          <p:attrName>ppt_x</p:attrName>
                                        </p:attrNameLst>
                                      </p:cBhvr>
                                      <p:tavLst>
                                        <p:tav tm="0">
                                          <p:val>
                                            <p:strVal val="0-#ppt_w/2"/>
                                          </p:val>
                                        </p:tav>
                                        <p:tav tm="100000">
                                          <p:val>
                                            <p:strVal val="#ppt_x"/>
                                          </p:val>
                                        </p:tav>
                                      </p:tavLst>
                                    </p:anim>
                                    <p:anim calcmode="lin" valueType="num">
                                      <p:cBhvr additive="base">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350"/>
                                        <p:tgtEl>
                                          <p:spTgt spid="1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fade">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accel="50000" decel="5000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0-#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750" fill="hold"/>
                                        <p:tgtEl>
                                          <p:spTgt spid="21"/>
                                        </p:tgtEl>
                                        <p:attrNameLst>
                                          <p:attrName>ppt_x</p:attrName>
                                        </p:attrNameLst>
                                      </p:cBhvr>
                                      <p:tavLst>
                                        <p:tav tm="0">
                                          <p:val>
                                            <p:strVal val="0-#ppt_w/2"/>
                                          </p:val>
                                        </p:tav>
                                        <p:tav tm="100000">
                                          <p:val>
                                            <p:strVal val="#ppt_x"/>
                                          </p:val>
                                        </p:tav>
                                      </p:tavLst>
                                    </p:anim>
                                    <p:anim calcmode="lin" valueType="num">
                                      <p:cBhvr additive="base">
                                        <p:cTn id="52" dur="750" fill="hold"/>
                                        <p:tgtEl>
                                          <p:spTgt spid="21"/>
                                        </p:tgtEl>
                                        <p:attrNameLst>
                                          <p:attrName>ppt_y</p:attrName>
                                        </p:attrNameLst>
                                      </p:cBhvr>
                                      <p:tavLst>
                                        <p:tav tm="0">
                                          <p:val>
                                            <p:strVal val="#ppt_y"/>
                                          </p:val>
                                        </p:tav>
                                        <p:tav tm="100000">
                                          <p:val>
                                            <p:strVal val="#ppt_y"/>
                                          </p:val>
                                        </p:tav>
                                      </p:tavLst>
                                    </p:anim>
                                  </p:childTnLst>
                                </p:cTn>
                              </p:par>
                            </p:childTnLst>
                          </p:cTn>
                        </p:par>
                        <p:par>
                          <p:cTn id="53" fill="hold">
                            <p:stCondLst>
                              <p:cond delay="750"/>
                            </p:stCondLst>
                            <p:childTnLst>
                              <p:par>
                                <p:cTn id="54" presetID="10" presetClass="entr" presetSubtype="0" fill="hold" grpId="0" nodeType="afterEffect">
                                  <p:stCondLst>
                                    <p:cond delay="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350"/>
                                        <p:tgtEl>
                                          <p:spTgt spid="22">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xEl>
                                              <p:pRg st="0" end="0"/>
                                            </p:txEl>
                                          </p:spTgt>
                                        </p:tgtEl>
                                        <p:attrNameLst>
                                          <p:attrName>style.visibility</p:attrName>
                                        </p:attrNameLst>
                                      </p:cBhvr>
                                      <p:to>
                                        <p:strVal val="visible"/>
                                      </p:to>
                                    </p:set>
                                    <p:animEffect transition="in" filter="fade">
                                      <p:cBhvr>
                                        <p:cTn id="59"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2" grpId="0" animBg="1"/>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5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7"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35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5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guide id="3" orient="horz" pos="288"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892914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87C6-0025-44FB-99FC-75037E5CFA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E91123-8C7D-41FC-9B1C-68C2037C3A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7D8BF6-13A0-4BAC-B3A7-3746A5F77C0F}"/>
              </a:ext>
            </a:extLst>
          </p:cNvPr>
          <p:cNvSpPr>
            <a:spLocks noGrp="1"/>
          </p:cNvSpPr>
          <p:nvPr>
            <p:ph type="dt" sz="half" idx="10"/>
          </p:nvPr>
        </p:nvSpPr>
        <p:spPr/>
        <p:txBody>
          <a:bodyPr/>
          <a:lstStyle/>
          <a:p>
            <a:fld id="{464545A0-7A3E-4FC9-B390-04938E6624DC}" type="datetimeFigureOut">
              <a:rPr lang="en-US" smtClean="0"/>
              <a:t>3/27/2023</a:t>
            </a:fld>
            <a:endParaRPr lang="en-US"/>
          </a:p>
        </p:txBody>
      </p:sp>
      <p:sp>
        <p:nvSpPr>
          <p:cNvPr id="5" name="Footer Placeholder 4">
            <a:extLst>
              <a:ext uri="{FF2B5EF4-FFF2-40B4-BE49-F238E27FC236}">
                <a16:creationId xmlns:a16="http://schemas.microsoft.com/office/drawing/2014/main" id="{B97B3BD7-3B26-4F61-9617-DF21071DB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1BF217-5E1D-4C16-806F-B60768C0B778}"/>
              </a:ext>
            </a:extLst>
          </p:cNvPr>
          <p:cNvSpPr>
            <a:spLocks noGrp="1"/>
          </p:cNvSpPr>
          <p:nvPr>
            <p:ph type="sldNum" sz="quarter" idx="12"/>
          </p:nvPr>
        </p:nvSpPr>
        <p:spPr/>
        <p:txBody>
          <a:bodyPr/>
          <a:lstStyle/>
          <a:p>
            <a:fld id="{8C788A1F-17AD-4CBE-A45D-27F51799F79F}" type="slidenum">
              <a:rPr lang="en-US" smtClean="0"/>
              <a:t>‹#›</a:t>
            </a:fld>
            <a:endParaRPr lang="en-US"/>
          </a:p>
        </p:txBody>
      </p:sp>
    </p:spTree>
    <p:extLst>
      <p:ext uri="{BB962C8B-B14F-4D97-AF65-F5344CB8AC3E}">
        <p14:creationId xmlns:p14="http://schemas.microsoft.com/office/powerpoint/2010/main" val="42128516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40A4-A706-4998-BF07-6E0D41A947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B425A0-2B1B-4009-9D72-E3ABD8AA2E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D2C3A-573D-40D6-8372-88A3DDB52516}"/>
              </a:ext>
            </a:extLst>
          </p:cNvPr>
          <p:cNvSpPr>
            <a:spLocks noGrp="1"/>
          </p:cNvSpPr>
          <p:nvPr>
            <p:ph type="dt" sz="half" idx="10"/>
          </p:nvPr>
        </p:nvSpPr>
        <p:spPr/>
        <p:txBody>
          <a:bodyPr/>
          <a:lstStyle/>
          <a:p>
            <a:fld id="{464545A0-7A3E-4FC9-B390-04938E6624DC}" type="datetimeFigureOut">
              <a:rPr lang="en-US" smtClean="0"/>
              <a:t>3/27/2023</a:t>
            </a:fld>
            <a:endParaRPr lang="en-US"/>
          </a:p>
        </p:txBody>
      </p:sp>
      <p:sp>
        <p:nvSpPr>
          <p:cNvPr id="5" name="Footer Placeholder 4">
            <a:extLst>
              <a:ext uri="{FF2B5EF4-FFF2-40B4-BE49-F238E27FC236}">
                <a16:creationId xmlns:a16="http://schemas.microsoft.com/office/drawing/2014/main" id="{B072447F-C683-4199-A116-6237E58A8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5994B-7DB4-4083-833E-E953D45B6F59}"/>
              </a:ext>
            </a:extLst>
          </p:cNvPr>
          <p:cNvSpPr>
            <a:spLocks noGrp="1"/>
          </p:cNvSpPr>
          <p:nvPr>
            <p:ph type="sldNum" sz="quarter" idx="12"/>
          </p:nvPr>
        </p:nvSpPr>
        <p:spPr/>
        <p:txBody>
          <a:bodyPr/>
          <a:lstStyle/>
          <a:p>
            <a:fld id="{8C788A1F-17AD-4CBE-A45D-27F51799F79F}" type="slidenum">
              <a:rPr lang="en-US" smtClean="0"/>
              <a:t>‹#›</a:t>
            </a:fld>
            <a:endParaRPr lang="en-US"/>
          </a:p>
        </p:txBody>
      </p:sp>
    </p:spTree>
    <p:extLst>
      <p:ext uri="{BB962C8B-B14F-4D97-AF65-F5344CB8AC3E}">
        <p14:creationId xmlns:p14="http://schemas.microsoft.com/office/powerpoint/2010/main" val="18503026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7BD1-7003-4EEB-A565-A5FD377BBE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920301-FDAD-4937-8628-45F8B8D562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54919E-C2DD-42B7-9BA0-7FB246FC3AB9}"/>
              </a:ext>
            </a:extLst>
          </p:cNvPr>
          <p:cNvSpPr>
            <a:spLocks noGrp="1"/>
          </p:cNvSpPr>
          <p:nvPr>
            <p:ph type="dt" sz="half" idx="10"/>
          </p:nvPr>
        </p:nvSpPr>
        <p:spPr/>
        <p:txBody>
          <a:bodyPr/>
          <a:lstStyle/>
          <a:p>
            <a:fld id="{A2FEE846-63D2-4FB6-9C8F-FE3010B73E61}" type="datetimeFigureOut">
              <a:rPr lang="en-US" smtClean="0"/>
              <a:t>3/27/2023</a:t>
            </a:fld>
            <a:endParaRPr lang="en-US"/>
          </a:p>
        </p:txBody>
      </p:sp>
      <p:sp>
        <p:nvSpPr>
          <p:cNvPr id="5" name="Footer Placeholder 4">
            <a:extLst>
              <a:ext uri="{FF2B5EF4-FFF2-40B4-BE49-F238E27FC236}">
                <a16:creationId xmlns:a16="http://schemas.microsoft.com/office/drawing/2014/main" id="{2304AAE7-3DDA-464B-B8CE-BEC4956B3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B8A746-17AB-4C6D-AEC5-BB06FEC571BC}"/>
              </a:ext>
            </a:extLst>
          </p:cNvPr>
          <p:cNvSpPr>
            <a:spLocks noGrp="1"/>
          </p:cNvSpPr>
          <p:nvPr>
            <p:ph type="sldNum" sz="quarter" idx="12"/>
          </p:nvPr>
        </p:nvSpPr>
        <p:spPr/>
        <p:txBody>
          <a:bodyPr/>
          <a:lstStyle/>
          <a:p>
            <a:fld id="{699B7B49-5BAE-4CAC-94C1-7FF656631BFD}" type="slidenum">
              <a:rPr lang="en-US" smtClean="0"/>
              <a:t>‹#›</a:t>
            </a:fld>
            <a:endParaRPr lang="en-US"/>
          </a:p>
        </p:txBody>
      </p:sp>
    </p:spTree>
    <p:extLst>
      <p:ext uri="{BB962C8B-B14F-4D97-AF65-F5344CB8AC3E}">
        <p14:creationId xmlns:p14="http://schemas.microsoft.com/office/powerpoint/2010/main" val="27893013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05337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9596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80613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798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281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623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669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39485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31916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10162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4660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35506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5863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5634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09227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1277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0825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3505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86138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33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0491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7400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7723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264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2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8865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070619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40089060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95589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9493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7140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8286757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image" Target="../media/image1.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947" r:id="rId3"/>
    <p:sldLayoutId id="2147484710" r:id="rId4"/>
    <p:sldLayoutId id="2147484240" r:id="rId5"/>
    <p:sldLayoutId id="2147484910" r:id="rId6"/>
    <p:sldLayoutId id="2147484911" r:id="rId7"/>
    <p:sldLayoutId id="2147484639" r:id="rId8"/>
    <p:sldLayoutId id="2147484603" r:id="rId9"/>
    <p:sldLayoutId id="2147484833" r:id="rId10"/>
    <p:sldLayoutId id="2147484834" r:id="rId11"/>
    <p:sldLayoutId id="2147484835" r:id="rId12"/>
    <p:sldLayoutId id="2147484922" r:id="rId13"/>
    <p:sldLayoutId id="2147484923" r:id="rId14"/>
    <p:sldLayoutId id="2147484924" r:id="rId15"/>
    <p:sldLayoutId id="2147484839" r:id="rId16"/>
    <p:sldLayoutId id="2147484840" r:id="rId17"/>
    <p:sldLayoutId id="2147484841" r:id="rId18"/>
    <p:sldLayoutId id="2147484842" r:id="rId19"/>
    <p:sldLayoutId id="2147484843" r:id="rId20"/>
    <p:sldLayoutId id="2147484931" r:id="rId21"/>
    <p:sldLayoutId id="2147484787" r:id="rId22"/>
    <p:sldLayoutId id="2147484249" r:id="rId23"/>
    <p:sldLayoutId id="2147484584" r:id="rId24"/>
    <p:sldLayoutId id="2147484583" r:id="rId25"/>
    <p:sldLayoutId id="2147484671" r:id="rId26"/>
    <p:sldLayoutId id="2147484673" r:id="rId27"/>
    <p:sldLayoutId id="2147484937" r:id="rId28"/>
    <p:sldLayoutId id="2147484938" r:id="rId29"/>
    <p:sldLayoutId id="2147484939" r:id="rId30"/>
    <p:sldLayoutId id="2147484585" r:id="rId31"/>
    <p:sldLayoutId id="2147484299" r:id="rId32"/>
    <p:sldLayoutId id="2147484263" r:id="rId33"/>
    <p:sldLayoutId id="2147484984" r:id="rId34"/>
    <p:sldLayoutId id="2147484985" r:id="rId35"/>
    <p:sldLayoutId id="2147484986" r:id="rId36"/>
    <p:sldLayoutId id="2147484987"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1239736"/>
      </p:ext>
    </p:extLst>
  </p:cSld>
  <p:clrMap bg1="dk1" tx1="lt1" bg2="dk2" tx2="lt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 id="2147484961" r:id="rId12"/>
    <p:sldLayoutId id="2147484962" r:id="rId13"/>
    <p:sldLayoutId id="2147484963" r:id="rId14"/>
    <p:sldLayoutId id="2147484964" r:id="rId15"/>
    <p:sldLayoutId id="2147484965" r:id="rId16"/>
    <p:sldLayoutId id="2147484966" r:id="rId17"/>
    <p:sldLayoutId id="2147484967" r:id="rId18"/>
    <p:sldLayoutId id="2147484968" r:id="rId19"/>
    <p:sldLayoutId id="2147484969" r:id="rId20"/>
    <p:sldLayoutId id="2147484970" r:id="rId21"/>
    <p:sldLayoutId id="2147484971" r:id="rId22"/>
    <p:sldLayoutId id="2147484972" r:id="rId23"/>
    <p:sldLayoutId id="2147484973" r:id="rId24"/>
    <p:sldLayoutId id="2147484974" r:id="rId25"/>
    <p:sldLayoutId id="2147484975" r:id="rId26"/>
    <p:sldLayoutId id="2147484976" r:id="rId27"/>
    <p:sldLayoutId id="2147484977" r:id="rId28"/>
    <p:sldLayoutId id="2147484978" r:id="rId29"/>
    <p:sldLayoutId id="2147484979" r:id="rId30"/>
    <p:sldLayoutId id="2147484980" r:id="rId31"/>
    <p:sldLayoutId id="214748498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40.png"/><Relationship Id="rId3" Type="http://schemas.openxmlformats.org/officeDocument/2006/relationships/notesSlide" Target="../notesSlides/notesSlide11.xml"/><Relationship Id="rId7" Type="http://schemas.openxmlformats.org/officeDocument/2006/relationships/image" Target="../media/image32.svg"/><Relationship Id="rId12" Type="http://schemas.openxmlformats.org/officeDocument/2006/relationships/image" Target="../media/image39.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31.png"/><Relationship Id="rId11" Type="http://schemas.openxmlformats.org/officeDocument/2006/relationships/image" Target="../media/image38.png"/><Relationship Id="rId5" Type="http://schemas.openxmlformats.org/officeDocument/2006/relationships/image" Target="../media/image36.png"/><Relationship Id="rId15" Type="http://schemas.openxmlformats.org/officeDocument/2006/relationships/image" Target="../media/image20.pn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4.png"/><Relationship Id="rId1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0.png"/><Relationship Id="rId7" Type="http://schemas.openxmlformats.org/officeDocument/2006/relationships/image" Target="../media/image45.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0.png"/><Relationship Id="rId7" Type="http://schemas.openxmlformats.org/officeDocument/2006/relationships/image" Target="../media/image51.sv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47.sv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0.png"/><Relationship Id="rId7" Type="http://schemas.openxmlformats.org/officeDocument/2006/relationships/image" Target="../media/image45.sv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59.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MicrosoftDocs/mslearn-staticwebapp" TargetMode="Externa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B51AA4-505E-088B-92AF-7B3A68D85E9E}"/>
              </a:ext>
            </a:extLst>
          </p:cNvPr>
          <p:cNvSpPr>
            <a:spLocks noGrp="1"/>
          </p:cNvSpPr>
          <p:nvPr>
            <p:ph type="ctrTitle"/>
          </p:nvPr>
        </p:nvSpPr>
        <p:spPr>
          <a:xfrm>
            <a:off x="6461511" y="223301"/>
            <a:ext cx="5570469" cy="2528834"/>
          </a:xfrm>
        </p:spPr>
        <p:txBody>
          <a:bodyPr/>
          <a:lstStyle/>
          <a:p>
            <a:pPr algn="l">
              <a:lnSpc>
                <a:spcPct val="107000"/>
              </a:lnSpc>
              <a:spcAft>
                <a:spcPts val="800"/>
              </a:spcAft>
            </a:pPr>
            <a:r>
              <a:rPr lang="en-US" sz="8000" b="1" kern="100" dirty="0">
                <a:solidFill>
                  <a:schemeClr val="tx2"/>
                </a:solidFill>
                <a:effectLst/>
                <a:latin typeface="Century Gothic" panose="020B0502020202020204" pitchFamily="34" charset="0"/>
                <a:ea typeface="Century Gothic" panose="020B0502020202020204" pitchFamily="34" charset="0"/>
                <a:cs typeface="Times New Roman" panose="02020603050405020304" pitchFamily="18" charset="0"/>
              </a:rPr>
              <a:t>SPA to PWA</a:t>
            </a:r>
            <a:endParaRPr lang="es-MX" sz="8000" b="1" kern="100" dirty="0">
              <a:solidFill>
                <a:schemeClr val="tx2"/>
              </a:solidFill>
              <a:effectLst/>
              <a:latin typeface="Century Gothic" panose="020B0502020202020204" pitchFamily="34" charset="0"/>
              <a:ea typeface="Century Gothic" panose="020B0502020202020204" pitchFamily="34" charset="0"/>
              <a:cs typeface="Times New Roman" panose="02020603050405020304" pitchFamily="18" charset="0"/>
            </a:endParaRPr>
          </a:p>
        </p:txBody>
      </p:sp>
      <p:pic>
        <p:nvPicPr>
          <p:cNvPr id="9" name="Picture 8" descr="A picture containing graphical user interface&#10;&#10;Description automatically generated">
            <a:extLst>
              <a:ext uri="{FF2B5EF4-FFF2-40B4-BE49-F238E27FC236}">
                <a16:creationId xmlns:a16="http://schemas.microsoft.com/office/drawing/2014/main" id="{47E34BFD-D603-7017-14FC-A1E13836CDD3}"/>
              </a:ext>
            </a:extLst>
          </p:cNvPr>
          <p:cNvPicPr>
            <a:picLocks noChangeAspect="1"/>
          </p:cNvPicPr>
          <p:nvPr/>
        </p:nvPicPr>
        <p:blipFill>
          <a:blip r:embed="rId2"/>
          <a:stretch>
            <a:fillRect/>
          </a:stretch>
        </p:blipFill>
        <p:spPr>
          <a:xfrm>
            <a:off x="0" y="-27849"/>
            <a:ext cx="6461511" cy="6885849"/>
          </a:xfrm>
          <a:prstGeom prst="rect">
            <a:avLst/>
          </a:prstGeom>
        </p:spPr>
      </p:pic>
      <p:sp>
        <p:nvSpPr>
          <p:cNvPr id="11" name="TextBox 10">
            <a:extLst>
              <a:ext uri="{FF2B5EF4-FFF2-40B4-BE49-F238E27FC236}">
                <a16:creationId xmlns:a16="http://schemas.microsoft.com/office/drawing/2014/main" id="{D11B04CF-F4C3-3234-A7EE-6B3C0BB04946}"/>
              </a:ext>
            </a:extLst>
          </p:cNvPr>
          <p:cNvSpPr txBox="1"/>
          <p:nvPr/>
        </p:nvSpPr>
        <p:spPr>
          <a:xfrm>
            <a:off x="6461511" y="3003285"/>
            <a:ext cx="5570468" cy="978794"/>
          </a:xfrm>
          <a:prstGeom prst="rect">
            <a:avLst/>
          </a:prstGeom>
          <a:noFill/>
        </p:spPr>
        <p:txBody>
          <a:bodyPr wrap="square">
            <a:spAutoFit/>
          </a:bodyPr>
          <a:lstStyle/>
          <a:p>
            <a:pPr>
              <a:lnSpc>
                <a:spcPct val="107000"/>
              </a:lnSpc>
              <a:spcAft>
                <a:spcPts val="800"/>
              </a:spcAft>
            </a:pPr>
            <a:r>
              <a:rPr lang="en-US" sz="2800" kern="100" dirty="0">
                <a:effectLst/>
                <a:latin typeface="Century Gothic" panose="020B0502020202020204" pitchFamily="34" charset="0"/>
                <a:ea typeface="Century Gothic" panose="020B0502020202020204" pitchFamily="34" charset="0"/>
                <a:cs typeface="Times New Roman" panose="02020603050405020304" pitchFamily="18" charset="0"/>
              </a:rPr>
              <a:t>Single Page Application hasta Progressive Web Application</a:t>
            </a:r>
            <a:endParaRPr lang="es-MX" sz="1800" kern="100" dirty="0">
              <a:effectLst/>
              <a:latin typeface="Century Gothic" panose="020B0502020202020204" pitchFamily="34" charset="0"/>
              <a:ea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2458534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8233-3D14-4D1B-8D66-2C078B24D961}"/>
              </a:ext>
            </a:extLst>
          </p:cNvPr>
          <p:cNvSpPr>
            <a:spLocks noGrp="1"/>
          </p:cNvSpPr>
          <p:nvPr>
            <p:ph type="title"/>
          </p:nvPr>
        </p:nvSpPr>
        <p:spPr>
          <a:xfrm>
            <a:off x="588263" y="-673766"/>
            <a:ext cx="11018520" cy="553998"/>
          </a:xfrm>
        </p:spPr>
        <p:txBody>
          <a:bodyPr/>
          <a:lstStyle/>
          <a:p>
            <a:r>
              <a:rPr lang="en-US" b="1"/>
              <a:t>authentication </a:t>
            </a:r>
            <a:r>
              <a:rPr lang="en-US"/>
              <a:t>and </a:t>
            </a:r>
            <a:r>
              <a:rPr lang="en-US" b="1"/>
              <a:t>authorization</a:t>
            </a:r>
            <a:endParaRPr lang="en-US"/>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35" name="Text Placeholder 5">
            <a:extLst>
              <a:ext uri="{FF2B5EF4-FFF2-40B4-BE49-F238E27FC236}">
                <a16:creationId xmlns:a16="http://schemas.microsoft.com/office/drawing/2014/main" id="{D2FEB069-C990-2F49-81B4-2260A77F7DE5}"/>
              </a:ext>
            </a:extLst>
          </p:cNvPr>
          <p:cNvSpPr txBox="1">
            <a:spLocks/>
          </p:cNvSpPr>
          <p:nvPr/>
        </p:nvSpPr>
        <p:spPr>
          <a:xfrm>
            <a:off x="711200" y="1860391"/>
            <a:ext cx="11780273"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t>authentication </a:t>
            </a:r>
            <a:r>
              <a:rPr lang="en-US" sz="5400"/>
              <a:t>and </a:t>
            </a:r>
            <a:r>
              <a:rPr lang="en-US" sz="5400" b="1"/>
              <a:t>authorization</a:t>
            </a:r>
            <a:endParaRPr lang="en-US" sz="5400"/>
          </a:p>
        </p:txBody>
      </p:sp>
      <p:sp>
        <p:nvSpPr>
          <p:cNvPr id="37" name="Rectangle 36">
            <a:extLst>
              <a:ext uri="{FF2B5EF4-FFF2-40B4-BE49-F238E27FC236}">
                <a16:creationId xmlns:a16="http://schemas.microsoft.com/office/drawing/2014/main" id="{FF32EBB0-B6E6-B44F-BF87-4C7E8FD533BA}"/>
              </a:ext>
              <a:ext uri="{C183D7F6-B498-43B3-948B-1728B52AA6E4}">
                <adec:decorative xmlns:adec="http://schemas.microsoft.com/office/drawing/2017/decorative" val="1"/>
              </a:ext>
            </a:extLst>
          </p:cNvPr>
          <p:cNvSpPr/>
          <p:nvPr/>
        </p:nvSpPr>
        <p:spPr bwMode="auto">
          <a:xfrm>
            <a:off x="323892" y="1784146"/>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5">
            <a:extLst>
              <a:ext uri="{FF2B5EF4-FFF2-40B4-BE49-F238E27FC236}">
                <a16:creationId xmlns:a16="http://schemas.microsoft.com/office/drawing/2014/main" id="{C77501B4-8B6D-4B53-9103-618F9D05B4F8}"/>
              </a:ext>
            </a:extLst>
          </p:cNvPr>
          <p:cNvSpPr txBox="1">
            <a:spLocks/>
          </p:cNvSpPr>
          <p:nvPr/>
        </p:nvSpPr>
        <p:spPr>
          <a:xfrm>
            <a:off x="663575" y="931863"/>
            <a:ext cx="11528425" cy="1117600"/>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5400" b="1">
                <a:solidFill>
                  <a:schemeClr val="bg1">
                    <a:lumMod val="85000"/>
                  </a:schemeClr>
                </a:solidFill>
              </a:rPr>
              <a:t>build</a:t>
            </a:r>
            <a:r>
              <a:rPr lang="en-US" sz="5400">
                <a:solidFill>
                  <a:schemeClr val="bg1">
                    <a:lumMod val="85000"/>
                  </a:schemeClr>
                </a:solidFill>
              </a:rPr>
              <a:t> and </a:t>
            </a:r>
            <a:r>
              <a:rPr lang="en-US" sz="5400" b="1">
                <a:solidFill>
                  <a:schemeClr val="bg1">
                    <a:lumMod val="85000"/>
                  </a:schemeClr>
                </a:solidFill>
              </a:rPr>
              <a:t>host</a:t>
            </a:r>
            <a:r>
              <a:rPr lang="en-US" sz="5400">
                <a:solidFill>
                  <a:schemeClr val="bg1">
                    <a:lumMod val="85000"/>
                  </a:schemeClr>
                </a:solidFill>
              </a:rPr>
              <a:t> static web apps</a:t>
            </a:r>
          </a:p>
        </p:txBody>
      </p:sp>
    </p:spTree>
    <p:extLst>
      <p:ext uri="{BB962C8B-B14F-4D97-AF65-F5344CB8AC3E}">
        <p14:creationId xmlns:p14="http://schemas.microsoft.com/office/powerpoint/2010/main" val="2949175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09FF-BC94-4DC2-9C3B-089397890842}"/>
              </a:ext>
            </a:extLst>
          </p:cNvPr>
          <p:cNvSpPr>
            <a:spLocks noGrp="1"/>
          </p:cNvSpPr>
          <p:nvPr>
            <p:ph type="title"/>
          </p:nvPr>
        </p:nvSpPr>
        <p:spPr>
          <a:xfrm>
            <a:off x="588263" y="-601580"/>
            <a:ext cx="11018520" cy="553998"/>
          </a:xfrm>
        </p:spPr>
        <p:txBody>
          <a:bodyPr/>
          <a:lstStyle/>
          <a:p>
            <a:r>
              <a:rPr lang="en-US" b="1"/>
              <a:t>APIs</a:t>
            </a:r>
            <a:r>
              <a:rPr lang="en-US"/>
              <a:t> powered by </a:t>
            </a:r>
            <a:r>
              <a:rPr lang="en-US" b="1"/>
              <a:t>Azure Functions</a:t>
            </a:r>
            <a:endParaRPr lang="en-US"/>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33" name="Text Placeholder 5">
            <a:extLst>
              <a:ext uri="{FF2B5EF4-FFF2-40B4-BE49-F238E27FC236}">
                <a16:creationId xmlns:a16="http://schemas.microsoft.com/office/drawing/2014/main" id="{2ECB8CD6-101D-7D41-849E-9EE6F1540804}"/>
              </a:ext>
            </a:extLst>
          </p:cNvPr>
          <p:cNvSpPr txBox="1">
            <a:spLocks/>
          </p:cNvSpPr>
          <p:nvPr/>
        </p:nvSpPr>
        <p:spPr>
          <a:xfrm>
            <a:off x="711200" y="2795885"/>
            <a:ext cx="11736191"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t>APIs</a:t>
            </a:r>
            <a:r>
              <a:rPr lang="en-US" sz="5400"/>
              <a:t> powered by </a:t>
            </a:r>
            <a:r>
              <a:rPr lang="en-US" sz="5400" b="1"/>
              <a:t>Azure Functions</a:t>
            </a:r>
            <a:endParaRPr lang="en-US" sz="5400"/>
          </a:p>
        </p:txBody>
      </p:sp>
      <p:sp>
        <p:nvSpPr>
          <p:cNvPr id="35" name="Rectangle 34">
            <a:extLst>
              <a:ext uri="{FF2B5EF4-FFF2-40B4-BE49-F238E27FC236}">
                <a16:creationId xmlns:a16="http://schemas.microsoft.com/office/drawing/2014/main" id="{86A9257F-38D4-B54A-B46C-5AA94400F916}"/>
              </a:ext>
              <a:ext uri="{C183D7F6-B498-43B3-948B-1728B52AA6E4}">
                <adec:decorative xmlns:adec="http://schemas.microsoft.com/office/drawing/2017/decorative" val="1"/>
              </a:ext>
            </a:extLst>
          </p:cNvPr>
          <p:cNvSpPr/>
          <p:nvPr/>
        </p:nvSpPr>
        <p:spPr bwMode="auto">
          <a:xfrm>
            <a:off x="323892" y="2733785"/>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 Placeholder 5">
            <a:extLst>
              <a:ext uri="{FF2B5EF4-FFF2-40B4-BE49-F238E27FC236}">
                <a16:creationId xmlns:a16="http://schemas.microsoft.com/office/drawing/2014/main" id="{EE3B21F8-2B2A-1B4D-8F6A-690EC2056C85}"/>
              </a:ext>
            </a:extLst>
          </p:cNvPr>
          <p:cNvSpPr txBox="1">
            <a:spLocks/>
          </p:cNvSpPr>
          <p:nvPr/>
        </p:nvSpPr>
        <p:spPr>
          <a:xfrm>
            <a:off x="711200" y="1863540"/>
            <a:ext cx="11736191"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solidFill>
                  <a:schemeClr val="bg1">
                    <a:lumMod val="85000"/>
                  </a:schemeClr>
                </a:solidFill>
              </a:rPr>
              <a:t>authentication </a:t>
            </a:r>
            <a:r>
              <a:rPr lang="en-US" sz="5400">
                <a:solidFill>
                  <a:schemeClr val="bg1">
                    <a:lumMod val="85000"/>
                  </a:schemeClr>
                </a:solidFill>
              </a:rPr>
              <a:t>and </a:t>
            </a:r>
            <a:r>
              <a:rPr lang="en-US" sz="5400" b="1">
                <a:solidFill>
                  <a:schemeClr val="bg1">
                    <a:lumMod val="85000"/>
                  </a:schemeClr>
                </a:solidFill>
              </a:rPr>
              <a:t>authorization</a:t>
            </a:r>
            <a:endParaRPr lang="en-US" sz="5400">
              <a:solidFill>
                <a:schemeClr val="bg1">
                  <a:lumMod val="85000"/>
                </a:schemeClr>
              </a:solidFill>
            </a:endParaRPr>
          </a:p>
        </p:txBody>
      </p:sp>
      <p:sp>
        <p:nvSpPr>
          <p:cNvPr id="8" name="Text Placeholder 5">
            <a:extLst>
              <a:ext uri="{FF2B5EF4-FFF2-40B4-BE49-F238E27FC236}">
                <a16:creationId xmlns:a16="http://schemas.microsoft.com/office/drawing/2014/main" id="{4E8999BF-26A5-4272-B858-E23A9FE171DB}"/>
              </a:ext>
            </a:extLst>
          </p:cNvPr>
          <p:cNvSpPr txBox="1">
            <a:spLocks/>
          </p:cNvSpPr>
          <p:nvPr/>
        </p:nvSpPr>
        <p:spPr>
          <a:xfrm>
            <a:off x="663575" y="931863"/>
            <a:ext cx="11528425" cy="1117600"/>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5400" b="1">
                <a:solidFill>
                  <a:schemeClr val="bg1">
                    <a:lumMod val="85000"/>
                  </a:schemeClr>
                </a:solidFill>
              </a:rPr>
              <a:t>build</a:t>
            </a:r>
            <a:r>
              <a:rPr lang="en-US" sz="5400">
                <a:solidFill>
                  <a:schemeClr val="bg1">
                    <a:lumMod val="85000"/>
                  </a:schemeClr>
                </a:solidFill>
              </a:rPr>
              <a:t> and </a:t>
            </a:r>
            <a:r>
              <a:rPr lang="en-US" sz="5400" b="1">
                <a:solidFill>
                  <a:schemeClr val="bg1">
                    <a:lumMod val="85000"/>
                  </a:schemeClr>
                </a:solidFill>
              </a:rPr>
              <a:t>host</a:t>
            </a:r>
            <a:r>
              <a:rPr lang="en-US" sz="5400">
                <a:solidFill>
                  <a:schemeClr val="bg1">
                    <a:lumMod val="85000"/>
                  </a:schemeClr>
                </a:solidFill>
              </a:rPr>
              <a:t> static web apps</a:t>
            </a:r>
          </a:p>
        </p:txBody>
      </p:sp>
    </p:spTree>
    <p:extLst>
      <p:ext uri="{BB962C8B-B14F-4D97-AF65-F5344CB8AC3E}">
        <p14:creationId xmlns:p14="http://schemas.microsoft.com/office/powerpoint/2010/main" val="107444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1BA8-7604-4731-9B9F-EC8C33805E03}"/>
              </a:ext>
            </a:extLst>
          </p:cNvPr>
          <p:cNvSpPr>
            <a:spLocks noGrp="1"/>
          </p:cNvSpPr>
          <p:nvPr>
            <p:ph type="title"/>
          </p:nvPr>
        </p:nvSpPr>
        <p:spPr>
          <a:xfrm>
            <a:off x="588263" y="-673764"/>
            <a:ext cx="11018520" cy="553998"/>
          </a:xfrm>
        </p:spPr>
        <p:txBody>
          <a:bodyPr/>
          <a:lstStyle/>
          <a:p>
            <a:r>
              <a:rPr lang="en-US"/>
              <a:t>CI/CD powered by </a:t>
            </a:r>
            <a:r>
              <a:rPr lang="en-US" b="1"/>
              <a:t>GitHub Actions</a:t>
            </a:r>
            <a:endParaRPr lang="en-US"/>
          </a:p>
        </p:txBody>
      </p:sp>
      <p:sp>
        <p:nvSpPr>
          <p:cNvPr id="38" name="Text Placeholder 5">
            <a:extLst>
              <a:ext uri="{FF2B5EF4-FFF2-40B4-BE49-F238E27FC236}">
                <a16:creationId xmlns:a16="http://schemas.microsoft.com/office/drawing/2014/main" id="{511A928A-FEDD-C146-8D3C-C56CE3260705}"/>
              </a:ext>
            </a:extLst>
          </p:cNvPr>
          <p:cNvSpPr>
            <a:spLocks noGrp="1"/>
          </p:cNvSpPr>
          <p:nvPr>
            <p:ph type="body" sz="quarter" idx="4294967295"/>
          </p:nvPr>
        </p:nvSpPr>
        <p:spPr>
          <a:xfrm>
            <a:off x="663575" y="931863"/>
            <a:ext cx="11528425" cy="1117600"/>
          </a:xfrm>
          <a:prstGeom prst="rect">
            <a:avLst/>
          </a:prstGeom>
        </p:spPr>
        <p:txBody>
          <a:bodyPr anchor="ctr"/>
          <a:lstStyle/>
          <a:p>
            <a:pPr marL="0" indent="0">
              <a:lnSpc>
                <a:spcPct val="150000"/>
              </a:lnSpc>
              <a:buNone/>
            </a:pPr>
            <a:r>
              <a:rPr lang="en-US" sz="5400" b="1">
                <a:solidFill>
                  <a:schemeClr val="bg1">
                    <a:lumMod val="85000"/>
                  </a:schemeClr>
                </a:solidFill>
              </a:rPr>
              <a:t>build</a:t>
            </a:r>
            <a:r>
              <a:rPr lang="en-US" sz="5400">
                <a:solidFill>
                  <a:schemeClr val="bg1">
                    <a:lumMod val="85000"/>
                  </a:schemeClr>
                </a:solidFill>
              </a:rPr>
              <a:t> and </a:t>
            </a:r>
            <a:r>
              <a:rPr lang="en-US" sz="5400" b="1">
                <a:solidFill>
                  <a:schemeClr val="bg1">
                    <a:lumMod val="85000"/>
                  </a:schemeClr>
                </a:solidFill>
              </a:rPr>
              <a:t>host</a:t>
            </a:r>
            <a:r>
              <a:rPr lang="en-US" sz="5400">
                <a:solidFill>
                  <a:schemeClr val="bg1">
                    <a:lumMod val="85000"/>
                  </a:schemeClr>
                </a:solidFill>
              </a:rPr>
              <a:t> static web apps</a:t>
            </a:r>
          </a:p>
        </p:txBody>
      </p:sp>
      <p:sp>
        <p:nvSpPr>
          <p:cNvPr id="39" name="Text Placeholder 5">
            <a:extLst>
              <a:ext uri="{FF2B5EF4-FFF2-40B4-BE49-F238E27FC236}">
                <a16:creationId xmlns:a16="http://schemas.microsoft.com/office/drawing/2014/main" id="{CB3C14C8-7B03-154E-AA0F-D8B3FB5451C9}"/>
              </a:ext>
            </a:extLst>
          </p:cNvPr>
          <p:cNvSpPr txBox="1">
            <a:spLocks/>
          </p:cNvSpPr>
          <p:nvPr/>
        </p:nvSpPr>
        <p:spPr>
          <a:xfrm>
            <a:off x="711200" y="1863539"/>
            <a:ext cx="11528372"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solidFill>
                  <a:schemeClr val="bg1">
                    <a:lumMod val="85000"/>
                  </a:schemeClr>
                </a:solidFill>
              </a:rPr>
              <a:t>authentication </a:t>
            </a:r>
            <a:r>
              <a:rPr lang="en-US" sz="5400">
                <a:solidFill>
                  <a:schemeClr val="bg1">
                    <a:lumMod val="85000"/>
                  </a:schemeClr>
                </a:solidFill>
              </a:rPr>
              <a:t>and </a:t>
            </a:r>
            <a:r>
              <a:rPr lang="en-US" sz="5400" b="1">
                <a:solidFill>
                  <a:schemeClr val="bg1">
                    <a:lumMod val="85000"/>
                  </a:schemeClr>
                </a:solidFill>
              </a:rPr>
              <a:t>authorization</a:t>
            </a:r>
            <a:endParaRPr lang="en-US" sz="5400">
              <a:solidFill>
                <a:schemeClr val="bg1">
                  <a:lumMod val="85000"/>
                </a:schemeClr>
              </a:solidFill>
            </a:endParaRPr>
          </a:p>
        </p:txBody>
      </p:sp>
      <p:sp>
        <p:nvSpPr>
          <p:cNvPr id="40" name="Text Placeholder 5">
            <a:extLst>
              <a:ext uri="{FF2B5EF4-FFF2-40B4-BE49-F238E27FC236}">
                <a16:creationId xmlns:a16="http://schemas.microsoft.com/office/drawing/2014/main" id="{2C5A3EE4-8BFD-4B43-AB1F-4B13B2A03F3A}"/>
              </a:ext>
            </a:extLst>
          </p:cNvPr>
          <p:cNvSpPr txBox="1">
            <a:spLocks/>
          </p:cNvSpPr>
          <p:nvPr/>
        </p:nvSpPr>
        <p:spPr>
          <a:xfrm>
            <a:off x="711200" y="2795885"/>
            <a:ext cx="11528372"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solidFill>
                  <a:schemeClr val="bg1">
                    <a:lumMod val="85000"/>
                  </a:schemeClr>
                </a:solidFill>
              </a:rPr>
              <a:t>APIs</a:t>
            </a:r>
            <a:r>
              <a:rPr lang="en-US" sz="5400">
                <a:solidFill>
                  <a:schemeClr val="bg1">
                    <a:lumMod val="85000"/>
                  </a:schemeClr>
                </a:solidFill>
              </a:rPr>
              <a:t> powered by </a:t>
            </a:r>
            <a:r>
              <a:rPr lang="en-US" sz="5400" b="1">
                <a:solidFill>
                  <a:schemeClr val="bg1">
                    <a:lumMod val="85000"/>
                  </a:schemeClr>
                </a:solidFill>
              </a:rPr>
              <a:t>Azure Functions</a:t>
            </a:r>
            <a:endParaRPr lang="en-US" sz="5400">
              <a:solidFill>
                <a:schemeClr val="bg1">
                  <a:lumMod val="85000"/>
                </a:schemeClr>
              </a:solidFill>
            </a:endParaRPr>
          </a:p>
        </p:txBody>
      </p:sp>
      <p:sp>
        <p:nvSpPr>
          <p:cNvPr id="36" name="Rectangle 35">
            <a:extLst>
              <a:ext uri="{FF2B5EF4-FFF2-40B4-BE49-F238E27FC236}">
                <a16:creationId xmlns:a16="http://schemas.microsoft.com/office/drawing/2014/main" id="{532618C7-0AB3-A648-9F59-FB3A55422299}"/>
              </a:ext>
              <a:ext uri="{C183D7F6-B498-43B3-948B-1728B52AA6E4}">
                <adec:decorative xmlns:adec="http://schemas.microsoft.com/office/drawing/2017/decorative" val="1"/>
              </a:ext>
            </a:extLst>
          </p:cNvPr>
          <p:cNvSpPr/>
          <p:nvPr/>
        </p:nvSpPr>
        <p:spPr bwMode="auto">
          <a:xfrm>
            <a:off x="323892" y="3676915"/>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 Placeholder 5">
            <a:extLst>
              <a:ext uri="{FF2B5EF4-FFF2-40B4-BE49-F238E27FC236}">
                <a16:creationId xmlns:a16="http://schemas.microsoft.com/office/drawing/2014/main" id="{A4545D45-B625-444C-8E77-278A0B58744E}"/>
              </a:ext>
            </a:extLst>
          </p:cNvPr>
          <p:cNvSpPr txBox="1">
            <a:spLocks/>
          </p:cNvSpPr>
          <p:nvPr/>
        </p:nvSpPr>
        <p:spPr>
          <a:xfrm>
            <a:off x="711200" y="3728230"/>
            <a:ext cx="11528372"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dirty="0"/>
              <a:t>CI/CD</a:t>
            </a:r>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10" name="Rectangle: Rounded Corners 43">
            <a:extLst>
              <a:ext uri="{FF2B5EF4-FFF2-40B4-BE49-F238E27FC236}">
                <a16:creationId xmlns:a16="http://schemas.microsoft.com/office/drawing/2014/main" id="{3C5CDE50-03EA-164D-B515-B0C657B7034A}"/>
              </a:ext>
              <a:ext uri="{C183D7F6-B498-43B3-948B-1728B52AA6E4}">
                <adec:decorative xmlns:adec="http://schemas.microsoft.com/office/drawing/2017/decorative" val="1"/>
              </a:ext>
            </a:extLst>
          </p:cNvPr>
          <p:cNvSpPr/>
          <p:nvPr/>
        </p:nvSpPr>
        <p:spPr bwMode="auto">
          <a:xfrm>
            <a:off x="-2663571" y="2270304"/>
            <a:ext cx="2043691" cy="2258768"/>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49BACC64-CB16-2442-9868-DDB5CED6EE10}"/>
              </a:ext>
              <a:ext uri="{C183D7F6-B498-43B3-948B-1728B52AA6E4}">
                <adec:decorative xmlns:adec="http://schemas.microsoft.com/office/drawing/2017/decorative" val="1"/>
              </a:ext>
            </a:extLst>
          </p:cNvPr>
          <p:cNvGrpSpPr/>
          <p:nvPr/>
        </p:nvGrpSpPr>
        <p:grpSpPr>
          <a:xfrm>
            <a:off x="-2236709" y="3161326"/>
            <a:ext cx="1514943" cy="1014418"/>
            <a:chOff x="230830" y="2466472"/>
            <a:chExt cx="1514943" cy="1014418"/>
          </a:xfrm>
        </p:grpSpPr>
        <p:pic>
          <p:nvPicPr>
            <p:cNvPr id="12" name="Graphic 11" descr="Folder">
              <a:extLst>
                <a:ext uri="{FF2B5EF4-FFF2-40B4-BE49-F238E27FC236}">
                  <a16:creationId xmlns:a16="http://schemas.microsoft.com/office/drawing/2014/main" id="{521BA8A2-1B11-9144-BDAC-A14CFBA51C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830" y="2476234"/>
              <a:ext cx="457200" cy="457200"/>
            </a:xfrm>
            <a:prstGeom prst="rect">
              <a:avLst/>
            </a:prstGeom>
          </p:spPr>
        </p:pic>
        <p:sp>
          <p:nvSpPr>
            <p:cNvPr id="13" name="Rectangle: Rounded Corners 61">
              <a:extLst>
                <a:ext uri="{FF2B5EF4-FFF2-40B4-BE49-F238E27FC236}">
                  <a16:creationId xmlns:a16="http://schemas.microsoft.com/office/drawing/2014/main" id="{6DF24F77-F802-FF4B-9453-FC34AE8A5693}"/>
                </a:ext>
              </a:extLst>
            </p:cNvPr>
            <p:cNvSpPr/>
            <p:nvPr/>
          </p:nvSpPr>
          <p:spPr>
            <a:xfrm>
              <a:off x="689761" y="2466472"/>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app</a:t>
              </a:r>
            </a:p>
          </p:txBody>
        </p:sp>
        <p:pic>
          <p:nvPicPr>
            <p:cNvPr id="14" name="Graphic 13" descr="Folder">
              <a:extLst>
                <a:ext uri="{FF2B5EF4-FFF2-40B4-BE49-F238E27FC236}">
                  <a16:creationId xmlns:a16="http://schemas.microsoft.com/office/drawing/2014/main" id="{22479C10-EF99-1D49-93FF-6201BC7B6187}"/>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236183" y="2964232"/>
              <a:ext cx="457200" cy="457200"/>
            </a:xfrm>
            <a:prstGeom prst="rect">
              <a:avLst/>
            </a:prstGeom>
          </p:spPr>
        </p:pic>
        <p:sp>
          <p:nvSpPr>
            <p:cNvPr id="15" name="Rectangle: Rounded Corners 61">
              <a:extLst>
                <a:ext uri="{FF2B5EF4-FFF2-40B4-BE49-F238E27FC236}">
                  <a16:creationId xmlns:a16="http://schemas.microsoft.com/office/drawing/2014/main" id="{87BD3C23-6FFA-5B4A-ACBD-C5180CF48EB5}"/>
                </a:ext>
              </a:extLst>
            </p:cNvPr>
            <p:cNvSpPr/>
            <p:nvPr/>
          </p:nvSpPr>
          <p:spPr>
            <a:xfrm>
              <a:off x="695114" y="2957549"/>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err="1">
                  <a:solidFill>
                    <a:schemeClr val="tx1">
                      <a:lumMod val="75000"/>
                      <a:lumOff val="25000"/>
                    </a:schemeClr>
                  </a:solidFill>
                  <a:latin typeface="Segoe UI" panose="020B0502040204020203" pitchFamily="34" charset="0"/>
                  <a:cs typeface="Segoe UI" panose="020B0502040204020203" pitchFamily="34" charset="0"/>
                </a:rPr>
                <a:t>api</a:t>
              </a:r>
              <a:endParaRPr lang="en-US" sz="2000" b="1">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16" name="Rectangle: Rounded Corners 61">
            <a:extLst>
              <a:ext uri="{FF2B5EF4-FFF2-40B4-BE49-F238E27FC236}">
                <a16:creationId xmlns:a16="http://schemas.microsoft.com/office/drawing/2014/main" id="{7F53F918-C4B5-0B45-98DC-10EC3BCE7C00}"/>
              </a:ext>
            </a:extLst>
          </p:cNvPr>
          <p:cNvSpPr/>
          <p:nvPr/>
        </p:nvSpPr>
        <p:spPr>
          <a:xfrm>
            <a:off x="-1785296" y="2634231"/>
            <a:ext cx="103659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REPO</a:t>
            </a:r>
          </a:p>
        </p:txBody>
      </p:sp>
      <p:pic>
        <p:nvPicPr>
          <p:cNvPr id="17" name="Picture 16">
            <a:extLst>
              <a:ext uri="{FF2B5EF4-FFF2-40B4-BE49-F238E27FC236}">
                <a16:creationId xmlns:a16="http://schemas.microsoft.com/office/drawing/2014/main" id="{8CCC98B4-83A4-D845-90F4-4E59344127F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217961" y="2662146"/>
            <a:ext cx="457200" cy="457200"/>
          </a:xfrm>
          <a:prstGeom prst="rect">
            <a:avLst/>
          </a:prstGeom>
        </p:spPr>
      </p:pic>
    </p:spTree>
    <p:extLst>
      <p:ext uri="{BB962C8B-B14F-4D97-AF65-F5344CB8AC3E}">
        <p14:creationId xmlns:p14="http://schemas.microsoft.com/office/powerpoint/2010/main" val="11838439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D16B0C-AB25-4BE9-AF85-B685A0E78899}"/>
              </a:ext>
            </a:extLst>
          </p:cNvPr>
          <p:cNvSpPr>
            <a:spLocks noGrp="1"/>
          </p:cNvSpPr>
          <p:nvPr>
            <p:ph type="title"/>
          </p:nvPr>
        </p:nvSpPr>
        <p:spPr>
          <a:xfrm>
            <a:off x="588263" y="-625639"/>
            <a:ext cx="11018520" cy="553998"/>
          </a:xfrm>
        </p:spPr>
        <p:txBody>
          <a:bodyPr/>
          <a:lstStyle/>
          <a:p>
            <a:r>
              <a:rPr lang="en-US"/>
              <a:t>So how does this work? </a:t>
            </a:r>
          </a:p>
        </p:txBody>
      </p:sp>
      <p:sp>
        <p:nvSpPr>
          <p:cNvPr id="2" name="Rectangle 1">
            <a:extLst>
              <a:ext uri="{FF2B5EF4-FFF2-40B4-BE49-F238E27FC236}">
                <a16:creationId xmlns:a16="http://schemas.microsoft.com/office/drawing/2014/main" id="{FEADBAAA-A7BE-4F3D-81C5-EEDA54C39082}"/>
              </a:ext>
              <a:ext uri="{C183D7F6-B498-43B3-948B-1728B52AA6E4}">
                <adec:decorative xmlns:adec="http://schemas.microsoft.com/office/drawing/2017/decorative" val="1"/>
              </a:ext>
            </a:extLst>
          </p:cNvPr>
          <p:cNvSpPr/>
          <p:nvPr/>
        </p:nvSpPr>
        <p:spPr>
          <a:xfrm>
            <a:off x="7298705" y="0"/>
            <a:ext cx="4110964" cy="6858000"/>
          </a:xfrm>
          <a:prstGeom prst="rect">
            <a:avLst/>
          </a:prstGeom>
          <a:solidFill>
            <a:schemeClr val="accent1">
              <a:lumMod val="20000"/>
              <a:lumOff val="80000"/>
              <a:alpha val="30000"/>
            </a:schemeClr>
          </a:solidFill>
          <a:ln>
            <a:solidFill>
              <a:schemeClr val="bg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AC60AC4-C649-DF47-A256-DFEFA8A0836B}"/>
              </a:ext>
              <a:ext uri="{C183D7F6-B498-43B3-948B-1728B52AA6E4}">
                <adec:decorative xmlns:adec="http://schemas.microsoft.com/office/drawing/2017/decorative" val="1"/>
              </a:ext>
            </a:extLst>
          </p:cNvPr>
          <p:cNvGrpSpPr/>
          <p:nvPr/>
        </p:nvGrpSpPr>
        <p:grpSpPr>
          <a:xfrm>
            <a:off x="2515418" y="330381"/>
            <a:ext cx="1613204" cy="630414"/>
            <a:chOff x="2883695" y="59835"/>
            <a:chExt cx="1613204" cy="630414"/>
          </a:xfrm>
        </p:grpSpPr>
        <p:pic>
          <p:nvPicPr>
            <p:cNvPr id="10" name="Picture 9" descr="A close up of a logo&#10;&#10;Description automatically generated">
              <a:extLst>
                <a:ext uri="{FF2B5EF4-FFF2-40B4-BE49-F238E27FC236}">
                  <a16:creationId xmlns:a16="http://schemas.microsoft.com/office/drawing/2014/main" id="{C01B443B-152B-9E42-B788-CCC08FD24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695" y="59835"/>
              <a:ext cx="630414" cy="6304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2423667D-0C7F-5E4D-ADD8-F49EB5DD9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581" y="235457"/>
              <a:ext cx="1036318" cy="280130"/>
            </a:xfrm>
            <a:prstGeom prst="rect">
              <a:avLst/>
            </a:prstGeom>
          </p:spPr>
        </p:pic>
      </p:grpSp>
      <p:sp>
        <p:nvSpPr>
          <p:cNvPr id="44" name="Rectangle: Rounded Corners 43">
            <a:extLst>
              <a:ext uri="{FF2B5EF4-FFF2-40B4-BE49-F238E27FC236}">
                <a16:creationId xmlns:a16="http://schemas.microsoft.com/office/drawing/2014/main" id="{C8A14CD4-7B9E-4795-BF7B-E7F9D95CBEBA}"/>
              </a:ext>
              <a:ext uri="{C183D7F6-B498-43B3-948B-1728B52AA6E4}">
                <adec:decorative xmlns:adec="http://schemas.microsoft.com/office/drawing/2017/decorative" val="1"/>
              </a:ext>
            </a:extLst>
          </p:cNvPr>
          <p:cNvSpPr/>
          <p:nvPr/>
        </p:nvSpPr>
        <p:spPr bwMode="auto">
          <a:xfrm>
            <a:off x="15834" y="2262528"/>
            <a:ext cx="2043691" cy="2258768"/>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68FD7124-05DF-4562-A62E-0DED65B09634}"/>
              </a:ext>
              <a:ext uri="{C183D7F6-B498-43B3-948B-1728B52AA6E4}">
                <adec:decorative xmlns:adec="http://schemas.microsoft.com/office/drawing/2017/decorative" val="1"/>
              </a:ext>
            </a:extLst>
          </p:cNvPr>
          <p:cNvGrpSpPr/>
          <p:nvPr/>
        </p:nvGrpSpPr>
        <p:grpSpPr>
          <a:xfrm>
            <a:off x="279410" y="3161326"/>
            <a:ext cx="1514943" cy="1014418"/>
            <a:chOff x="230830" y="2466472"/>
            <a:chExt cx="1514943" cy="1014418"/>
          </a:xfrm>
        </p:grpSpPr>
        <p:pic>
          <p:nvPicPr>
            <p:cNvPr id="5" name="Graphic 4" descr="Folder">
              <a:extLst>
                <a:ext uri="{FF2B5EF4-FFF2-40B4-BE49-F238E27FC236}">
                  <a16:creationId xmlns:a16="http://schemas.microsoft.com/office/drawing/2014/main" id="{FDE1E7C6-538B-43A5-9149-C0A483F2FC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830" y="2476234"/>
              <a:ext cx="457200" cy="457200"/>
            </a:xfrm>
            <a:prstGeom prst="rect">
              <a:avLst/>
            </a:prstGeom>
          </p:spPr>
        </p:pic>
        <p:sp>
          <p:nvSpPr>
            <p:cNvPr id="17" name="Rectangle: Rounded Corners 61">
              <a:extLst>
                <a:ext uri="{FF2B5EF4-FFF2-40B4-BE49-F238E27FC236}">
                  <a16:creationId xmlns:a16="http://schemas.microsoft.com/office/drawing/2014/main" id="{686AF738-7850-4DF1-91F2-0F96C0F23964}"/>
                </a:ext>
              </a:extLst>
            </p:cNvPr>
            <p:cNvSpPr/>
            <p:nvPr/>
          </p:nvSpPr>
          <p:spPr>
            <a:xfrm>
              <a:off x="689761" y="2466472"/>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app</a:t>
              </a:r>
            </a:p>
          </p:txBody>
        </p:sp>
        <p:pic>
          <p:nvPicPr>
            <p:cNvPr id="41" name="Graphic 40" descr="Folder">
              <a:extLst>
                <a:ext uri="{FF2B5EF4-FFF2-40B4-BE49-F238E27FC236}">
                  <a16:creationId xmlns:a16="http://schemas.microsoft.com/office/drawing/2014/main" id="{14E72AE0-1E41-451D-ABC6-A0C4DFBEE6E9}"/>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236183" y="2964232"/>
              <a:ext cx="457200" cy="457200"/>
            </a:xfrm>
            <a:prstGeom prst="rect">
              <a:avLst/>
            </a:prstGeom>
          </p:spPr>
        </p:pic>
        <p:sp>
          <p:nvSpPr>
            <p:cNvPr id="43" name="Rectangle: Rounded Corners 61">
              <a:extLst>
                <a:ext uri="{FF2B5EF4-FFF2-40B4-BE49-F238E27FC236}">
                  <a16:creationId xmlns:a16="http://schemas.microsoft.com/office/drawing/2014/main" id="{4BDBFD43-1CDC-4E00-9037-C49ECB235E53}"/>
                </a:ext>
              </a:extLst>
            </p:cNvPr>
            <p:cNvSpPr/>
            <p:nvPr/>
          </p:nvSpPr>
          <p:spPr>
            <a:xfrm>
              <a:off x="695114" y="2957549"/>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err="1">
                  <a:solidFill>
                    <a:schemeClr val="tx1">
                      <a:lumMod val="75000"/>
                      <a:lumOff val="25000"/>
                    </a:schemeClr>
                  </a:solidFill>
                  <a:latin typeface="Segoe UI" panose="020B0502040204020203" pitchFamily="34" charset="0"/>
                  <a:cs typeface="Segoe UI" panose="020B0502040204020203" pitchFamily="34" charset="0"/>
                </a:rPr>
                <a:t>api</a:t>
              </a:r>
              <a:endParaRPr lang="en-US" sz="2000" b="1">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47" name="Rectangle: Rounded Corners 61">
            <a:extLst>
              <a:ext uri="{FF2B5EF4-FFF2-40B4-BE49-F238E27FC236}">
                <a16:creationId xmlns:a16="http://schemas.microsoft.com/office/drawing/2014/main" id="{D0493BD9-551E-4724-AB60-2565C7C3C85C}"/>
              </a:ext>
            </a:extLst>
          </p:cNvPr>
          <p:cNvSpPr/>
          <p:nvPr/>
        </p:nvSpPr>
        <p:spPr>
          <a:xfrm>
            <a:off x="730823" y="2634231"/>
            <a:ext cx="103659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REPO</a:t>
            </a:r>
          </a:p>
        </p:txBody>
      </p:sp>
      <p:pic>
        <p:nvPicPr>
          <p:cNvPr id="51" name="Picture 50">
            <a:extLst>
              <a:ext uri="{FF2B5EF4-FFF2-40B4-BE49-F238E27FC236}">
                <a16:creationId xmlns:a16="http://schemas.microsoft.com/office/drawing/2014/main" id="{53057444-F4AF-473E-8FC1-D6CE6ECAD11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98158" y="2662146"/>
            <a:ext cx="457200" cy="457200"/>
          </a:xfrm>
          <a:prstGeom prst="rect">
            <a:avLst/>
          </a:prstGeom>
        </p:spPr>
      </p:pic>
      <p:grpSp>
        <p:nvGrpSpPr>
          <p:cNvPr id="3" name="Group 2">
            <a:extLst>
              <a:ext uri="{FF2B5EF4-FFF2-40B4-BE49-F238E27FC236}">
                <a16:creationId xmlns:a16="http://schemas.microsoft.com/office/drawing/2014/main" id="{439D6AF2-A39B-4040-AF6B-CF9BE34302D0}"/>
              </a:ext>
              <a:ext uri="{C183D7F6-B498-43B3-948B-1728B52AA6E4}">
                <adec:decorative xmlns:adec="http://schemas.microsoft.com/office/drawing/2017/decorative" val="1"/>
              </a:ext>
            </a:extLst>
          </p:cNvPr>
          <p:cNvGrpSpPr/>
          <p:nvPr/>
        </p:nvGrpSpPr>
        <p:grpSpPr>
          <a:xfrm>
            <a:off x="2059525" y="3019071"/>
            <a:ext cx="2659121" cy="771834"/>
            <a:chOff x="2059525" y="3019071"/>
            <a:chExt cx="2659121" cy="771834"/>
          </a:xfrm>
        </p:grpSpPr>
        <p:sp>
          <p:nvSpPr>
            <p:cNvPr id="53" name="Rectangle: Rounded Corners 52">
              <a:extLst>
                <a:ext uri="{FF2B5EF4-FFF2-40B4-BE49-F238E27FC236}">
                  <a16:creationId xmlns:a16="http://schemas.microsoft.com/office/drawing/2014/main" id="{A0637516-14AC-4000-8EB8-D30786D92ABB}"/>
                </a:ext>
              </a:extLst>
            </p:cNvPr>
            <p:cNvSpPr/>
            <p:nvPr/>
          </p:nvSpPr>
          <p:spPr bwMode="auto">
            <a:xfrm>
              <a:off x="2321625" y="3019071"/>
              <a:ext cx="1989317" cy="771834"/>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9D32A9D3-A717-DC47-A294-5C7CA68BDC31}"/>
                </a:ext>
              </a:extLst>
            </p:cNvPr>
            <p:cNvCxnSpPr>
              <a:cxnSpLocks/>
              <a:stCxn id="44" idx="3"/>
              <a:endCxn id="53" idx="1"/>
            </p:cNvCxnSpPr>
            <p:nvPr/>
          </p:nvCxnSpPr>
          <p:spPr>
            <a:xfrm>
              <a:off x="2059525" y="3391912"/>
              <a:ext cx="262100" cy="13076"/>
            </a:xfrm>
            <a:prstGeom prst="straightConnector1">
              <a:avLst/>
            </a:prstGeom>
            <a:ln w="22225">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49" name="Picture 48" descr="A close up of text on a black background&#10;&#10;Description automatically generated">
              <a:extLst>
                <a:ext uri="{FF2B5EF4-FFF2-40B4-BE49-F238E27FC236}">
                  <a16:creationId xmlns:a16="http://schemas.microsoft.com/office/drawing/2014/main" id="{F596F5B8-B536-4D83-95F5-127AEA2AEF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8618" y="3203482"/>
              <a:ext cx="334186" cy="403838"/>
            </a:xfrm>
            <a:prstGeom prst="rect">
              <a:avLst/>
            </a:prstGeom>
          </p:spPr>
        </p:pic>
        <p:sp>
          <p:nvSpPr>
            <p:cNvPr id="55" name="Rectangle: Rounded Corners 61">
              <a:extLst>
                <a:ext uri="{FF2B5EF4-FFF2-40B4-BE49-F238E27FC236}">
                  <a16:creationId xmlns:a16="http://schemas.microsoft.com/office/drawing/2014/main" id="{4A3DE3F7-97BD-4486-B6AF-7A676D3623BB}"/>
                </a:ext>
              </a:extLst>
            </p:cNvPr>
            <p:cNvSpPr/>
            <p:nvPr/>
          </p:nvSpPr>
          <p:spPr>
            <a:xfrm>
              <a:off x="2972660" y="3171088"/>
              <a:ext cx="174598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PUSH/PR</a:t>
              </a:r>
            </a:p>
          </p:txBody>
        </p:sp>
      </p:grpSp>
      <p:grpSp>
        <p:nvGrpSpPr>
          <p:cNvPr id="6" name="Group 5">
            <a:extLst>
              <a:ext uri="{FF2B5EF4-FFF2-40B4-BE49-F238E27FC236}">
                <a16:creationId xmlns:a16="http://schemas.microsoft.com/office/drawing/2014/main" id="{2D154993-344B-9A41-8A48-F99946381B83}"/>
              </a:ext>
              <a:ext uri="{C183D7F6-B498-43B3-948B-1728B52AA6E4}">
                <adec:decorative xmlns:adec="http://schemas.microsoft.com/office/drawing/2017/decorative" val="1"/>
              </a:ext>
            </a:extLst>
          </p:cNvPr>
          <p:cNvGrpSpPr/>
          <p:nvPr/>
        </p:nvGrpSpPr>
        <p:grpSpPr>
          <a:xfrm>
            <a:off x="4310942" y="3019071"/>
            <a:ext cx="2855416" cy="771834"/>
            <a:chOff x="4310942" y="3019071"/>
            <a:chExt cx="2855416" cy="771834"/>
          </a:xfrm>
        </p:grpSpPr>
        <p:sp>
          <p:nvSpPr>
            <p:cNvPr id="57" name="Rectangle: Rounded Corners 56">
              <a:extLst>
                <a:ext uri="{FF2B5EF4-FFF2-40B4-BE49-F238E27FC236}">
                  <a16:creationId xmlns:a16="http://schemas.microsoft.com/office/drawing/2014/main" id="{A6AE6954-BB03-4087-92EB-DEFDEC79AA15}"/>
                </a:ext>
              </a:extLst>
            </p:cNvPr>
            <p:cNvSpPr/>
            <p:nvPr/>
          </p:nvSpPr>
          <p:spPr bwMode="auto">
            <a:xfrm>
              <a:off x="4793819" y="3019071"/>
              <a:ext cx="1989317" cy="771834"/>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46F1404C-181D-478E-8F21-822F99658876}"/>
                </a:ext>
              </a:extLst>
            </p:cNvPr>
            <p:cNvCxnSpPr>
              <a:cxnSpLocks/>
              <a:stCxn id="53" idx="3"/>
              <a:endCxn id="57" idx="1"/>
            </p:cNvCxnSpPr>
            <p:nvPr/>
          </p:nvCxnSpPr>
          <p:spPr>
            <a:xfrm>
              <a:off x="4310942" y="3404988"/>
              <a:ext cx="482877" cy="0"/>
            </a:xfrm>
            <a:prstGeom prst="straightConnector1">
              <a:avLst/>
            </a:prstGeom>
            <a:ln w="22225">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Rounded Corners 61">
              <a:extLst>
                <a:ext uri="{FF2B5EF4-FFF2-40B4-BE49-F238E27FC236}">
                  <a16:creationId xmlns:a16="http://schemas.microsoft.com/office/drawing/2014/main" id="{53415190-13AD-48EE-BCD7-6CAD93B9ABE8}"/>
                </a:ext>
              </a:extLst>
            </p:cNvPr>
            <p:cNvSpPr/>
            <p:nvPr/>
          </p:nvSpPr>
          <p:spPr>
            <a:xfrm>
              <a:off x="5420372" y="3154000"/>
              <a:ext cx="174598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ACTION</a:t>
              </a:r>
            </a:p>
          </p:txBody>
        </p:sp>
        <p:pic>
          <p:nvPicPr>
            <p:cNvPr id="63" name="Picture 62" descr="A picture containing wheel&#10;&#10;Description automatically generated">
              <a:extLst>
                <a:ext uri="{FF2B5EF4-FFF2-40B4-BE49-F238E27FC236}">
                  <a16:creationId xmlns:a16="http://schemas.microsoft.com/office/drawing/2014/main" id="{0D423330-6E7D-4152-9FFD-0BB7382A4E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2967" y="3224698"/>
              <a:ext cx="382622" cy="382622"/>
            </a:xfrm>
            <a:prstGeom prst="rect">
              <a:avLst/>
            </a:prstGeom>
          </p:spPr>
        </p:pic>
      </p:grpSp>
      <p:grpSp>
        <p:nvGrpSpPr>
          <p:cNvPr id="15" name="Group 14">
            <a:extLst>
              <a:ext uri="{FF2B5EF4-FFF2-40B4-BE49-F238E27FC236}">
                <a16:creationId xmlns:a16="http://schemas.microsoft.com/office/drawing/2014/main" id="{76D56987-72F4-A54A-B6EA-82FE6B37CE38}"/>
              </a:ext>
              <a:ext uri="{C183D7F6-B498-43B3-948B-1728B52AA6E4}">
                <adec:decorative xmlns:adec="http://schemas.microsoft.com/office/drawing/2017/decorative" val="1"/>
              </a:ext>
            </a:extLst>
          </p:cNvPr>
          <p:cNvGrpSpPr/>
          <p:nvPr/>
        </p:nvGrpSpPr>
        <p:grpSpPr>
          <a:xfrm>
            <a:off x="7522878" y="1702801"/>
            <a:ext cx="3657600" cy="3200400"/>
            <a:chOff x="7522878" y="1702801"/>
            <a:chExt cx="3657600" cy="3200400"/>
          </a:xfrm>
        </p:grpSpPr>
        <p:sp>
          <p:nvSpPr>
            <p:cNvPr id="65" name="Rectangle: Rounded Corners 64">
              <a:extLst>
                <a:ext uri="{FF2B5EF4-FFF2-40B4-BE49-F238E27FC236}">
                  <a16:creationId xmlns:a16="http://schemas.microsoft.com/office/drawing/2014/main" id="{3B10975E-0E97-4ED7-8B59-7C1FD453D6B8}"/>
                </a:ext>
              </a:extLst>
            </p:cNvPr>
            <p:cNvSpPr/>
            <p:nvPr/>
          </p:nvSpPr>
          <p:spPr bwMode="auto">
            <a:xfrm>
              <a:off x="7522878" y="1702801"/>
              <a:ext cx="3657600" cy="3200400"/>
            </a:xfrm>
            <a:prstGeom prst="rect">
              <a:avLst/>
            </a:prstGeom>
            <a:solidFill>
              <a:schemeClr val="bg1">
                <a:lumMod val="95000"/>
              </a:schemeClr>
            </a:solidFill>
            <a:ln>
              <a:solidFill>
                <a:schemeClr val="bg2">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ectangle: Rounded Corners 70">
              <a:extLst>
                <a:ext uri="{FF2B5EF4-FFF2-40B4-BE49-F238E27FC236}">
                  <a16:creationId xmlns:a16="http://schemas.microsoft.com/office/drawing/2014/main" id="{F70B06CF-BE2B-40B4-A330-0A71BB19E733}"/>
                </a:ext>
              </a:extLst>
            </p:cNvPr>
            <p:cNvSpPr/>
            <p:nvPr/>
          </p:nvSpPr>
          <p:spPr>
            <a:xfrm>
              <a:off x="7825167" y="1826064"/>
              <a:ext cx="3085109" cy="486333"/>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latin typeface="Segoe UI" panose="020B0502040204020203" pitchFamily="34" charset="0"/>
                  <a:cs typeface="Segoe UI" panose="020B0502040204020203" pitchFamily="34" charset="0"/>
                </a:rPr>
                <a:t>STATIC WEB APPS</a:t>
              </a:r>
            </a:p>
          </p:txBody>
        </p:sp>
      </p:grpSp>
      <p:cxnSp>
        <p:nvCxnSpPr>
          <p:cNvPr id="73" name="Straight Arrow Connector 72">
            <a:extLst>
              <a:ext uri="{FF2B5EF4-FFF2-40B4-BE49-F238E27FC236}">
                <a16:creationId xmlns:a16="http://schemas.microsoft.com/office/drawing/2014/main" id="{3D501BB8-E9AC-4D84-B1F5-013092C07020}"/>
              </a:ext>
              <a:ext uri="{C183D7F6-B498-43B3-948B-1728B52AA6E4}">
                <adec:decorative xmlns:adec="http://schemas.microsoft.com/office/drawing/2017/decorative" val="1"/>
              </a:ext>
            </a:extLst>
          </p:cNvPr>
          <p:cNvCxnSpPr>
            <a:cxnSpLocks/>
          </p:cNvCxnSpPr>
          <p:nvPr/>
        </p:nvCxnSpPr>
        <p:spPr>
          <a:xfrm>
            <a:off x="6803050" y="3421885"/>
            <a:ext cx="576797" cy="9314"/>
          </a:xfrm>
          <a:prstGeom prst="straightConnector1">
            <a:avLst/>
          </a:prstGeom>
          <a:ln w="22225">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5D3FFC7-45BB-9E49-8E17-D0C7A5AA0102}"/>
              </a:ext>
              <a:ext uri="{C183D7F6-B498-43B3-948B-1728B52AA6E4}">
                <adec:decorative xmlns:adec="http://schemas.microsoft.com/office/drawing/2017/decorative" val="1"/>
              </a:ext>
            </a:extLst>
          </p:cNvPr>
          <p:cNvGrpSpPr/>
          <p:nvPr/>
        </p:nvGrpSpPr>
        <p:grpSpPr>
          <a:xfrm>
            <a:off x="7752282" y="3493782"/>
            <a:ext cx="3200400" cy="914400"/>
            <a:chOff x="7752282" y="3493782"/>
            <a:chExt cx="3200400" cy="914400"/>
          </a:xfrm>
        </p:grpSpPr>
        <p:sp>
          <p:nvSpPr>
            <p:cNvPr id="81" name="Rectangle: Rounded Corners 80">
              <a:extLst>
                <a:ext uri="{FF2B5EF4-FFF2-40B4-BE49-F238E27FC236}">
                  <a16:creationId xmlns:a16="http://schemas.microsoft.com/office/drawing/2014/main" id="{77F646D1-ED09-47CE-8FDF-1A515000AFFC}"/>
                </a:ext>
              </a:extLst>
            </p:cNvPr>
            <p:cNvSpPr/>
            <p:nvPr/>
          </p:nvSpPr>
          <p:spPr bwMode="auto">
            <a:xfrm>
              <a:off x="7752282" y="3493782"/>
              <a:ext cx="3200400" cy="914400"/>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Rectangle: Rounded Corners 61">
              <a:extLst>
                <a:ext uri="{FF2B5EF4-FFF2-40B4-BE49-F238E27FC236}">
                  <a16:creationId xmlns:a16="http://schemas.microsoft.com/office/drawing/2014/main" id="{0867241F-C9FE-4CA6-8DE9-52B86C2D68F5}"/>
                </a:ext>
              </a:extLst>
            </p:cNvPr>
            <p:cNvSpPr/>
            <p:nvPr/>
          </p:nvSpPr>
          <p:spPr>
            <a:xfrm>
              <a:off x="8253939" y="3641544"/>
              <a:ext cx="262812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API</a:t>
              </a:r>
            </a:p>
            <a:p>
              <a:r>
                <a:rPr lang="en-US" sz="2000">
                  <a:solidFill>
                    <a:schemeClr val="tx1">
                      <a:lumMod val="75000"/>
                      <a:lumOff val="25000"/>
                    </a:schemeClr>
                  </a:solidFill>
                  <a:latin typeface="Segoe UI" panose="020B0502040204020203" pitchFamily="34" charset="0"/>
                  <a:cs typeface="Segoe UI" panose="020B0502040204020203" pitchFamily="34" charset="0"/>
                </a:rPr>
                <a:t>Azure Functions</a:t>
              </a:r>
            </a:p>
          </p:txBody>
        </p:sp>
        <p:pic>
          <p:nvPicPr>
            <p:cNvPr id="71" name="Picture 70" descr="A close up of a logo&#10;&#10;Description automatically generated">
              <a:extLst>
                <a:ext uri="{FF2B5EF4-FFF2-40B4-BE49-F238E27FC236}">
                  <a16:creationId xmlns:a16="http://schemas.microsoft.com/office/drawing/2014/main" id="{9FD8D309-36FF-43B3-898B-1BDA955731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5109" y="3800000"/>
              <a:ext cx="286063" cy="301964"/>
            </a:xfrm>
            <a:prstGeom prst="rect">
              <a:avLst/>
            </a:prstGeom>
          </p:spPr>
        </p:pic>
      </p:grpSp>
      <p:grpSp>
        <p:nvGrpSpPr>
          <p:cNvPr id="13" name="Group 12">
            <a:extLst>
              <a:ext uri="{FF2B5EF4-FFF2-40B4-BE49-F238E27FC236}">
                <a16:creationId xmlns:a16="http://schemas.microsoft.com/office/drawing/2014/main" id="{39789B61-29E9-4F41-A2D6-ADECB2A83CBF}"/>
              </a:ext>
              <a:ext uri="{C183D7F6-B498-43B3-948B-1728B52AA6E4}">
                <adec:decorative xmlns:adec="http://schemas.microsoft.com/office/drawing/2017/decorative" val="1"/>
              </a:ext>
            </a:extLst>
          </p:cNvPr>
          <p:cNvGrpSpPr/>
          <p:nvPr/>
        </p:nvGrpSpPr>
        <p:grpSpPr>
          <a:xfrm>
            <a:off x="7762994" y="2388601"/>
            <a:ext cx="3374572" cy="914400"/>
            <a:chOff x="7762994" y="2388601"/>
            <a:chExt cx="3374572" cy="914400"/>
          </a:xfrm>
        </p:grpSpPr>
        <p:sp>
          <p:nvSpPr>
            <p:cNvPr id="75" name="Rectangle: Rounded Corners 74">
              <a:extLst>
                <a:ext uri="{FF2B5EF4-FFF2-40B4-BE49-F238E27FC236}">
                  <a16:creationId xmlns:a16="http://schemas.microsoft.com/office/drawing/2014/main" id="{764FDF07-01D7-4A99-BE01-7DC19FA66837}"/>
                </a:ext>
              </a:extLst>
            </p:cNvPr>
            <p:cNvSpPr/>
            <p:nvPr/>
          </p:nvSpPr>
          <p:spPr bwMode="auto">
            <a:xfrm>
              <a:off x="7762994" y="2388601"/>
              <a:ext cx="3200400" cy="914400"/>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9" name="Rectangle: Rounded Corners 61">
              <a:extLst>
                <a:ext uri="{FF2B5EF4-FFF2-40B4-BE49-F238E27FC236}">
                  <a16:creationId xmlns:a16="http://schemas.microsoft.com/office/drawing/2014/main" id="{45FB7EFC-EDF8-4D4F-8141-B4332AE36148}"/>
                </a:ext>
              </a:extLst>
            </p:cNvPr>
            <p:cNvSpPr/>
            <p:nvPr/>
          </p:nvSpPr>
          <p:spPr>
            <a:xfrm>
              <a:off x="8167324" y="2594156"/>
              <a:ext cx="2970242"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STATIC CONTENT</a:t>
              </a:r>
            </a:p>
            <a:p>
              <a:r>
                <a:rPr lang="en-US" sz="2000">
                  <a:solidFill>
                    <a:schemeClr val="tx1">
                      <a:lumMod val="75000"/>
                      <a:lumOff val="25000"/>
                    </a:schemeClr>
                  </a:solidFill>
                  <a:latin typeface="Segoe UI" panose="020B0502040204020203" pitchFamily="34" charset="0"/>
                  <a:cs typeface="Segoe UI" panose="020B0502040204020203" pitchFamily="34" charset="0"/>
                </a:rPr>
                <a:t>HTML/JavaScript/CSS</a:t>
              </a:r>
            </a:p>
          </p:txBody>
        </p:sp>
        <p:pic>
          <p:nvPicPr>
            <p:cNvPr id="69" name="Picture 68" descr="A close up of a logo&#10;&#10;Description automatically generated">
              <a:extLst>
                <a:ext uri="{FF2B5EF4-FFF2-40B4-BE49-F238E27FC236}">
                  <a16:creationId xmlns:a16="http://schemas.microsoft.com/office/drawing/2014/main" id="{8F6A65F3-B9B0-4AF7-8A56-578E35B276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61584" y="2708641"/>
              <a:ext cx="205740" cy="274320"/>
            </a:xfrm>
            <a:prstGeom prst="rect">
              <a:avLst/>
            </a:prstGeom>
          </p:spPr>
        </p:pic>
      </p:grpSp>
      <p:grpSp>
        <p:nvGrpSpPr>
          <p:cNvPr id="16" name="Group 15">
            <a:extLst>
              <a:ext uri="{FF2B5EF4-FFF2-40B4-BE49-F238E27FC236}">
                <a16:creationId xmlns:a16="http://schemas.microsoft.com/office/drawing/2014/main" id="{DB9EF004-3579-CA4C-A2DA-59FECADEE16B}"/>
              </a:ext>
              <a:ext uri="{C183D7F6-B498-43B3-948B-1728B52AA6E4}">
                <adec:decorative xmlns:adec="http://schemas.microsoft.com/office/drawing/2017/decorative" val="1"/>
              </a:ext>
            </a:extLst>
          </p:cNvPr>
          <p:cNvGrpSpPr/>
          <p:nvPr/>
        </p:nvGrpSpPr>
        <p:grpSpPr>
          <a:xfrm>
            <a:off x="11532720" y="2019761"/>
            <a:ext cx="597217" cy="2615589"/>
            <a:chOff x="12389914" y="2019761"/>
            <a:chExt cx="597217" cy="2615589"/>
          </a:xfrm>
        </p:grpSpPr>
        <p:pic>
          <p:nvPicPr>
            <p:cNvPr id="4" name="Picture 3" descr="A close up of a logo&#10;&#10;Description automatically generated">
              <a:extLst>
                <a:ext uri="{FF2B5EF4-FFF2-40B4-BE49-F238E27FC236}">
                  <a16:creationId xmlns:a16="http://schemas.microsoft.com/office/drawing/2014/main" id="{E79D8AD6-1B74-4031-B825-4D76B94B754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89914" y="4157357"/>
              <a:ext cx="597217" cy="477993"/>
            </a:xfrm>
            <a:prstGeom prst="rect">
              <a:avLst/>
            </a:prstGeom>
          </p:spPr>
        </p:pic>
        <p:pic>
          <p:nvPicPr>
            <p:cNvPr id="48" name="Picture 47" descr="A close up of a logo&#10;&#10;Description automatically generated">
              <a:extLst>
                <a:ext uri="{FF2B5EF4-FFF2-40B4-BE49-F238E27FC236}">
                  <a16:creationId xmlns:a16="http://schemas.microsoft.com/office/drawing/2014/main" id="{BC4115D0-F22B-A245-BFC5-15F23351071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89914" y="3088559"/>
              <a:ext cx="597217" cy="477993"/>
            </a:xfrm>
            <a:prstGeom prst="rect">
              <a:avLst/>
            </a:prstGeom>
          </p:spPr>
        </p:pic>
        <p:pic>
          <p:nvPicPr>
            <p:cNvPr id="50" name="Picture 49" descr="A close up of a logo&#10;&#10;Description automatically generated">
              <a:extLst>
                <a:ext uri="{FF2B5EF4-FFF2-40B4-BE49-F238E27FC236}">
                  <a16:creationId xmlns:a16="http://schemas.microsoft.com/office/drawing/2014/main" id="{E8C347BC-E275-594A-B046-6049E0D1C7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89914" y="2019761"/>
              <a:ext cx="597217" cy="477993"/>
            </a:xfrm>
            <a:prstGeom prst="rect">
              <a:avLst/>
            </a:prstGeom>
          </p:spPr>
        </p:pic>
      </p:grpSp>
      <p:pic>
        <p:nvPicPr>
          <p:cNvPr id="46" name="Picture 45">
            <a:extLst>
              <a:ext uri="{FF2B5EF4-FFF2-40B4-BE49-F238E27FC236}">
                <a16:creationId xmlns:a16="http://schemas.microsoft.com/office/drawing/2014/main" id="{57C42FDE-820A-7B4B-BA53-1B16F75D86FA}"/>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8809734" y="339214"/>
            <a:ext cx="1106919" cy="893837"/>
          </a:xfrm>
          <a:prstGeom prst="rect">
            <a:avLst/>
          </a:prstGeom>
        </p:spPr>
      </p:pic>
      <p:sp>
        <p:nvSpPr>
          <p:cNvPr id="42" name="Rectangle 41">
            <a:extLst>
              <a:ext uri="{FF2B5EF4-FFF2-40B4-BE49-F238E27FC236}">
                <a16:creationId xmlns:a16="http://schemas.microsoft.com/office/drawing/2014/main" id="{215EDF39-706E-634D-89EA-6E479406D1F3}"/>
              </a:ext>
              <a:ext uri="{C183D7F6-B498-43B3-948B-1728B52AA6E4}">
                <adec:decorative xmlns:adec="http://schemas.microsoft.com/office/drawing/2017/decorative" val="1"/>
              </a:ext>
            </a:extLst>
          </p:cNvPr>
          <p:cNvSpPr/>
          <p:nvPr/>
        </p:nvSpPr>
        <p:spPr bwMode="auto">
          <a:xfrm>
            <a:off x="-948300" y="3676915"/>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924778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left)">
                                      <p:cBhvr>
                                        <p:cTn id="17" dur="2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24838" y="4135351"/>
            <a:ext cx="5080000" cy="4102100"/>
          </a:xfrm>
          <a:prstGeom prst="rect">
            <a:avLst/>
          </a:prstGeom>
        </p:spPr>
      </p:pic>
      <p:sp>
        <p:nvSpPr>
          <p:cNvPr id="6" name="Rectangle: Rounded Corners 5">
            <a:extLst>
              <a:ext uri="{FF2B5EF4-FFF2-40B4-BE49-F238E27FC236}">
                <a16:creationId xmlns:a16="http://schemas.microsoft.com/office/drawing/2014/main" id="{B3006B5A-B2C1-E903-FCCD-9457B03EAD2D}"/>
              </a:ext>
            </a:extLst>
          </p:cNvPr>
          <p:cNvSpPr/>
          <p:nvPr/>
        </p:nvSpPr>
        <p:spPr bwMode="auto">
          <a:xfrm>
            <a:off x="164387" y="1520574"/>
            <a:ext cx="2794570" cy="667820"/>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rgbClr val="FFFFFF"/>
                </a:solidFill>
                <a:latin typeface="+mj-lt"/>
                <a:ea typeface="Segoe UI" pitchFamily="34" charset="0"/>
                <a:cs typeface="Segoe UI" pitchFamily="34" charset="0"/>
              </a:rPr>
              <a:t>SINGLE</a:t>
            </a:r>
            <a:endParaRPr lang="es-MX" sz="2400" dirty="0" err="1">
              <a:solidFill>
                <a:srgbClr val="FFFFFF"/>
              </a:solidFill>
              <a:latin typeface="+mj-lt"/>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56814BD-2DF7-CFA8-A5A8-2EB3A2E36C68}"/>
              </a:ext>
            </a:extLst>
          </p:cNvPr>
          <p:cNvSpPr/>
          <p:nvPr/>
        </p:nvSpPr>
        <p:spPr bwMode="auto">
          <a:xfrm>
            <a:off x="164387" y="2238054"/>
            <a:ext cx="2794570" cy="66782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PAGE</a:t>
            </a:r>
            <a:endParaRPr lang="es-MX" sz="2400" dirty="0" err="1">
              <a:solidFill>
                <a:srgbClr val="FFFFFF"/>
              </a:solidFill>
              <a:latin typeface="+mj-lt"/>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55303A42-3481-E0F7-0F4F-F44AE58E1C47}"/>
              </a:ext>
            </a:extLst>
          </p:cNvPr>
          <p:cNvSpPr/>
          <p:nvPr/>
        </p:nvSpPr>
        <p:spPr bwMode="auto">
          <a:xfrm>
            <a:off x="164387" y="2955534"/>
            <a:ext cx="2794570" cy="66782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APPLICATION</a:t>
            </a:r>
            <a:endParaRPr lang="es-MX" sz="2400" dirty="0" err="1">
              <a:solidFill>
                <a:srgbClr val="FFFFFF"/>
              </a:solidFill>
              <a:latin typeface="+mj-lt"/>
              <a:ea typeface="Segoe UI" pitchFamily="34" charset="0"/>
              <a:cs typeface="Segoe UI" pitchFamily="34" charset="0"/>
            </a:endParaRPr>
          </a:p>
        </p:txBody>
      </p:sp>
      <p:sp>
        <p:nvSpPr>
          <p:cNvPr id="11" name="TextBox 10">
            <a:extLst>
              <a:ext uri="{FF2B5EF4-FFF2-40B4-BE49-F238E27FC236}">
                <a16:creationId xmlns:a16="http://schemas.microsoft.com/office/drawing/2014/main" id="{2E491321-4109-8CC8-9502-E75A99BEBB44}"/>
              </a:ext>
            </a:extLst>
          </p:cNvPr>
          <p:cNvSpPr txBox="1"/>
          <p:nvPr/>
        </p:nvSpPr>
        <p:spPr>
          <a:xfrm>
            <a:off x="246581" y="332467"/>
            <a:ext cx="2794570" cy="1477328"/>
          </a:xfrm>
          <a:prstGeom prst="rect">
            <a:avLst/>
          </a:prstGeom>
          <a:noFill/>
        </p:spPr>
        <p:txBody>
          <a:bodyPr wrap="square" lIns="0" tIns="0" rIns="0" bIns="0" rtlCol="0">
            <a:spAutoFit/>
          </a:bodyPr>
          <a:lstStyle/>
          <a:p>
            <a:pPr algn="l"/>
            <a:r>
              <a:rPr lang="en-US" sz="9600" dirty="0">
                <a:solidFill>
                  <a:schemeClr val="tx2">
                    <a:lumMod val="20000"/>
                    <a:lumOff val="80000"/>
                  </a:schemeClr>
                </a:solidFill>
                <a:latin typeface="Arial Black" panose="020B0A04020102020204" pitchFamily="34" charset="0"/>
              </a:rPr>
              <a:t>S</a:t>
            </a:r>
            <a:r>
              <a:rPr lang="en-US" sz="9600" dirty="0">
                <a:solidFill>
                  <a:schemeClr val="tx2">
                    <a:lumMod val="40000"/>
                    <a:lumOff val="60000"/>
                  </a:schemeClr>
                </a:solidFill>
                <a:latin typeface="Arial Black" panose="020B0A04020102020204" pitchFamily="34" charset="0"/>
              </a:rPr>
              <a:t>P</a:t>
            </a:r>
            <a:r>
              <a:rPr lang="en-US" sz="9600" dirty="0">
                <a:solidFill>
                  <a:schemeClr val="tx2">
                    <a:lumMod val="60000"/>
                    <a:lumOff val="40000"/>
                  </a:schemeClr>
                </a:solidFill>
                <a:latin typeface="Arial Black" panose="020B0A04020102020204" pitchFamily="34" charset="0"/>
              </a:rPr>
              <a:t>A</a:t>
            </a:r>
            <a:endParaRPr lang="es-MX" sz="9600" dirty="0" err="1">
              <a:solidFill>
                <a:schemeClr val="tx2">
                  <a:lumMod val="60000"/>
                  <a:lumOff val="40000"/>
                </a:schemeClr>
              </a:solidFill>
              <a:latin typeface="Arial Black" panose="020B0A04020102020204" pitchFamily="34" charset="0"/>
            </a:endParaRPr>
          </a:p>
        </p:txBody>
      </p:sp>
      <p:sp>
        <p:nvSpPr>
          <p:cNvPr id="2" name="Rectangle: Rounded Corners 1">
            <a:extLst>
              <a:ext uri="{FF2B5EF4-FFF2-40B4-BE49-F238E27FC236}">
                <a16:creationId xmlns:a16="http://schemas.microsoft.com/office/drawing/2014/main" id="{1A22F8FF-3DF1-211E-4E11-BDCD7472E84A}"/>
              </a:ext>
            </a:extLst>
          </p:cNvPr>
          <p:cNvSpPr/>
          <p:nvPr/>
        </p:nvSpPr>
        <p:spPr bwMode="auto">
          <a:xfrm>
            <a:off x="4868237" y="1520574"/>
            <a:ext cx="2794570" cy="667820"/>
          </a:xfrm>
          <a:prstGeom prst="round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rgbClr val="FFFFFF"/>
                </a:solidFill>
                <a:latin typeface="+mj-lt"/>
                <a:ea typeface="Segoe UI" pitchFamily="34" charset="0"/>
                <a:cs typeface="Segoe UI" pitchFamily="34" charset="0"/>
              </a:rPr>
              <a:t>STATIC</a:t>
            </a:r>
            <a:endParaRPr lang="es-MX" sz="2400" dirty="0" err="1">
              <a:solidFill>
                <a:srgbClr val="FFFFFF"/>
              </a:solidFill>
              <a:latin typeface="+mj-lt"/>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41C874-C80B-870A-512A-389CB1BB0CA7}"/>
              </a:ext>
            </a:extLst>
          </p:cNvPr>
          <p:cNvSpPr/>
          <p:nvPr/>
        </p:nvSpPr>
        <p:spPr bwMode="auto">
          <a:xfrm>
            <a:off x="4868237" y="2238054"/>
            <a:ext cx="2794570" cy="667820"/>
          </a:xfrm>
          <a:prstGeom prst="round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WEB</a:t>
            </a:r>
            <a:endParaRPr lang="es-MX" sz="2400" dirty="0" err="1">
              <a:solidFill>
                <a:srgbClr val="FFFFFF"/>
              </a:solidFill>
              <a:latin typeface="+mj-lt"/>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638C399-78F9-9A5B-E655-C3F1C2E8CD88}"/>
              </a:ext>
            </a:extLst>
          </p:cNvPr>
          <p:cNvSpPr/>
          <p:nvPr/>
        </p:nvSpPr>
        <p:spPr bwMode="auto">
          <a:xfrm>
            <a:off x="4868237" y="2955534"/>
            <a:ext cx="2794570" cy="667820"/>
          </a:xfrm>
          <a:prstGeom prst="round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APPLICATIONS</a:t>
            </a:r>
            <a:endParaRPr lang="es-MX" sz="2400" dirty="0" err="1">
              <a:solidFill>
                <a:srgbClr val="FFFFFF"/>
              </a:solidFill>
              <a:latin typeface="+mj-lt"/>
              <a:ea typeface="Segoe UI" pitchFamily="34" charset="0"/>
              <a:cs typeface="Segoe UI" pitchFamily="34" charset="0"/>
            </a:endParaRPr>
          </a:p>
        </p:txBody>
      </p:sp>
      <p:sp>
        <p:nvSpPr>
          <p:cNvPr id="9" name="TextBox 8">
            <a:extLst>
              <a:ext uri="{FF2B5EF4-FFF2-40B4-BE49-F238E27FC236}">
                <a16:creationId xmlns:a16="http://schemas.microsoft.com/office/drawing/2014/main" id="{05C0057D-8FC7-0E31-D304-E968881DF29A}"/>
              </a:ext>
            </a:extLst>
          </p:cNvPr>
          <p:cNvSpPr txBox="1"/>
          <p:nvPr/>
        </p:nvSpPr>
        <p:spPr>
          <a:xfrm>
            <a:off x="4786044" y="332467"/>
            <a:ext cx="3207250" cy="1477328"/>
          </a:xfrm>
          <a:prstGeom prst="rect">
            <a:avLst/>
          </a:prstGeom>
          <a:noFill/>
        </p:spPr>
        <p:txBody>
          <a:bodyPr wrap="square" lIns="0" tIns="0" rIns="0" bIns="0" rtlCol="0">
            <a:spAutoFit/>
          </a:bodyPr>
          <a:lstStyle/>
          <a:p>
            <a:pPr algn="l"/>
            <a:r>
              <a:rPr lang="en-US" sz="9600" dirty="0">
                <a:solidFill>
                  <a:schemeClr val="accent5">
                    <a:lumMod val="40000"/>
                    <a:lumOff val="60000"/>
                  </a:schemeClr>
                </a:solidFill>
                <a:latin typeface="Arial Black" panose="020B0A04020102020204" pitchFamily="34" charset="0"/>
              </a:rPr>
              <a:t>S</a:t>
            </a:r>
            <a:r>
              <a:rPr lang="en-US" sz="9600" dirty="0">
                <a:solidFill>
                  <a:schemeClr val="accent5">
                    <a:lumMod val="60000"/>
                    <a:lumOff val="40000"/>
                  </a:schemeClr>
                </a:solidFill>
                <a:latin typeface="Arial Black" panose="020B0A04020102020204" pitchFamily="34" charset="0"/>
              </a:rPr>
              <a:t>W</a:t>
            </a:r>
            <a:r>
              <a:rPr lang="en-US" sz="9600" dirty="0">
                <a:solidFill>
                  <a:schemeClr val="accent5">
                    <a:lumMod val="75000"/>
                  </a:schemeClr>
                </a:solidFill>
                <a:latin typeface="Arial Black" panose="020B0A04020102020204" pitchFamily="34" charset="0"/>
              </a:rPr>
              <a:t>A</a:t>
            </a:r>
            <a:endParaRPr lang="es-MX" sz="9600" dirty="0" err="1">
              <a:solidFill>
                <a:schemeClr val="accent5">
                  <a:lumMod val="75000"/>
                </a:schemeClr>
              </a:solidFill>
              <a:latin typeface="Arial Black" panose="020B0A04020102020204" pitchFamily="34" charset="0"/>
            </a:endParaRPr>
          </a:p>
        </p:txBody>
      </p:sp>
      <p:sp>
        <p:nvSpPr>
          <p:cNvPr id="13" name="Rectangle: Rounded Corners 12">
            <a:extLst>
              <a:ext uri="{FF2B5EF4-FFF2-40B4-BE49-F238E27FC236}">
                <a16:creationId xmlns:a16="http://schemas.microsoft.com/office/drawing/2014/main" id="{777C8DA5-9BF1-37B7-79DD-9B11B4CF0516}"/>
              </a:ext>
            </a:extLst>
          </p:cNvPr>
          <p:cNvSpPr/>
          <p:nvPr/>
        </p:nvSpPr>
        <p:spPr bwMode="auto">
          <a:xfrm>
            <a:off x="9150849" y="1585948"/>
            <a:ext cx="2794570" cy="667820"/>
          </a:xfrm>
          <a:prstGeom prst="roundRect">
            <a:avLst/>
          </a:prstGeom>
          <a:solidFill>
            <a:srgbClr val="B1F9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rgbClr val="FFFFFF"/>
                </a:solidFill>
                <a:latin typeface="+mj-lt"/>
                <a:ea typeface="Segoe UI" pitchFamily="34" charset="0"/>
                <a:cs typeface="Segoe UI" pitchFamily="34" charset="0"/>
              </a:rPr>
              <a:t>PROGRESSIVE</a:t>
            </a:r>
            <a:endParaRPr lang="es-MX" sz="2400" dirty="0" err="1">
              <a:solidFill>
                <a:srgbClr val="FFFFFF"/>
              </a:solidFill>
              <a:latin typeface="+mj-lt"/>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749864B8-1FA5-8BE3-86FE-9546CFF7DAE8}"/>
              </a:ext>
            </a:extLst>
          </p:cNvPr>
          <p:cNvSpPr/>
          <p:nvPr/>
        </p:nvSpPr>
        <p:spPr bwMode="auto">
          <a:xfrm>
            <a:off x="9150849" y="2303428"/>
            <a:ext cx="2794570" cy="66782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WEB</a:t>
            </a:r>
            <a:endParaRPr lang="es-MX" sz="2400" dirty="0" err="1">
              <a:solidFill>
                <a:srgbClr val="FFFFFF"/>
              </a:solidFill>
              <a:latin typeface="+mj-lt"/>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0D07115E-F435-3D4F-F5C3-633CC06E1947}"/>
              </a:ext>
            </a:extLst>
          </p:cNvPr>
          <p:cNvSpPr/>
          <p:nvPr/>
        </p:nvSpPr>
        <p:spPr bwMode="auto">
          <a:xfrm>
            <a:off x="9150849" y="3020908"/>
            <a:ext cx="2794570" cy="667820"/>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APPLICATIONS</a:t>
            </a:r>
            <a:endParaRPr lang="es-MX" sz="2400" dirty="0" err="1">
              <a:solidFill>
                <a:srgbClr val="FFFFFF"/>
              </a:solidFill>
              <a:latin typeface="+mj-lt"/>
              <a:ea typeface="Segoe UI" pitchFamily="34" charset="0"/>
              <a:cs typeface="Segoe UI" pitchFamily="34" charset="0"/>
            </a:endParaRPr>
          </a:p>
        </p:txBody>
      </p:sp>
      <p:sp>
        <p:nvSpPr>
          <p:cNvPr id="16" name="TextBox 15">
            <a:extLst>
              <a:ext uri="{FF2B5EF4-FFF2-40B4-BE49-F238E27FC236}">
                <a16:creationId xmlns:a16="http://schemas.microsoft.com/office/drawing/2014/main" id="{D307C0AE-F512-99D6-6ECD-896E5ACD9553}"/>
              </a:ext>
            </a:extLst>
          </p:cNvPr>
          <p:cNvSpPr txBox="1"/>
          <p:nvPr/>
        </p:nvSpPr>
        <p:spPr>
          <a:xfrm>
            <a:off x="9068656" y="397841"/>
            <a:ext cx="3207250" cy="1477328"/>
          </a:xfrm>
          <a:prstGeom prst="rect">
            <a:avLst/>
          </a:prstGeom>
          <a:noFill/>
        </p:spPr>
        <p:txBody>
          <a:bodyPr wrap="square" lIns="0" tIns="0" rIns="0" bIns="0" rtlCol="0">
            <a:spAutoFit/>
          </a:bodyPr>
          <a:lstStyle/>
          <a:p>
            <a:pPr algn="l"/>
            <a:r>
              <a:rPr lang="en-US" sz="9600" dirty="0">
                <a:solidFill>
                  <a:srgbClr val="B1F9A5"/>
                </a:solidFill>
                <a:latin typeface="Arial Black" panose="020B0A04020102020204" pitchFamily="34" charset="0"/>
              </a:rPr>
              <a:t>P</a:t>
            </a:r>
            <a:r>
              <a:rPr lang="en-US" sz="9600" dirty="0">
                <a:solidFill>
                  <a:srgbClr val="92D050"/>
                </a:solidFill>
                <a:latin typeface="Arial Black" panose="020B0A04020102020204" pitchFamily="34" charset="0"/>
              </a:rPr>
              <a:t>W</a:t>
            </a:r>
            <a:r>
              <a:rPr lang="en-US" sz="9600" dirty="0">
                <a:solidFill>
                  <a:srgbClr val="00B050"/>
                </a:solidFill>
                <a:latin typeface="Arial Black" panose="020B0A04020102020204" pitchFamily="34" charset="0"/>
              </a:rPr>
              <a:t>A</a:t>
            </a:r>
            <a:endParaRPr lang="es-MX" sz="9600" dirty="0" err="1">
              <a:solidFill>
                <a:srgbClr val="00B050"/>
              </a:solidFill>
              <a:latin typeface="Arial Black" panose="020B0A04020102020204" pitchFamily="34" charset="0"/>
            </a:endParaRPr>
          </a:p>
        </p:txBody>
      </p:sp>
    </p:spTree>
    <p:extLst>
      <p:ext uri="{BB962C8B-B14F-4D97-AF65-F5344CB8AC3E}">
        <p14:creationId xmlns:p14="http://schemas.microsoft.com/office/powerpoint/2010/main" val="618091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71072657-4479-9A45-B2AF-E758D741162C}"/>
              </a:ext>
              <a:ext uri="{C183D7F6-B498-43B3-948B-1728B52AA6E4}">
                <adec:decorative xmlns:adec="http://schemas.microsoft.com/office/drawing/2017/decorative" val="1"/>
              </a:ext>
            </a:extLst>
          </p:cNvPr>
          <p:cNvGrpSpPr/>
          <p:nvPr/>
        </p:nvGrpSpPr>
        <p:grpSpPr>
          <a:xfrm>
            <a:off x="12641927" y="1907551"/>
            <a:ext cx="4022937" cy="3346022"/>
            <a:chOff x="2766670" y="4501023"/>
            <a:chExt cx="6661732" cy="5540803"/>
          </a:xfrm>
        </p:grpSpPr>
        <p:grpSp>
          <p:nvGrpSpPr>
            <p:cNvPr id="89" name="Group 88">
              <a:extLst>
                <a:ext uri="{FF2B5EF4-FFF2-40B4-BE49-F238E27FC236}">
                  <a16:creationId xmlns:a16="http://schemas.microsoft.com/office/drawing/2014/main" id="{3066809F-4084-494F-8EEB-7303F1E952D7}"/>
                </a:ext>
              </a:extLst>
            </p:cNvPr>
            <p:cNvGrpSpPr/>
            <p:nvPr/>
          </p:nvGrpSpPr>
          <p:grpSpPr>
            <a:xfrm>
              <a:off x="2766671" y="4955579"/>
              <a:ext cx="6661731" cy="5086247"/>
              <a:chOff x="7481119" y="2535113"/>
              <a:chExt cx="3875794" cy="2959177"/>
            </a:xfrm>
          </p:grpSpPr>
          <p:sp>
            <p:nvSpPr>
              <p:cNvPr id="94" name="Rectangle 93">
                <a:extLst>
                  <a:ext uri="{FF2B5EF4-FFF2-40B4-BE49-F238E27FC236}">
                    <a16:creationId xmlns:a16="http://schemas.microsoft.com/office/drawing/2014/main" id="{8461B050-AE0F-424F-B2D6-99F53DEDFB55}"/>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B89FE378-8972-D548-A9E6-7E5837509D16}"/>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7CE2575D-C997-124A-AB64-4604FB60948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0AE7F5E3-145C-2D4F-B77C-621DCF172F7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98C333CD-5B6A-7446-929C-C07CDE562998}"/>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23E0899E-134A-9B4E-863A-C10A956B625E}"/>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A9112E61-B659-A04C-879A-16EEAC67021C}"/>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AAB88AF2-5E54-5E44-939C-DF2AADAD2B1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76B7E4D4-4EFF-DE40-B296-591E061820FF}"/>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32814AA8-9DF3-954E-A7C9-8A3FDC52C10C}"/>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203CEDC4-6A7F-3F42-B69B-57EBED7308F3}"/>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00625BF6-43C6-AE47-83D7-9EF36598A91E}"/>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85A4F1C0-37BC-F945-B537-3E700D9F2EE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0" name="Rounded Rectangle 89">
              <a:extLst>
                <a:ext uri="{FF2B5EF4-FFF2-40B4-BE49-F238E27FC236}">
                  <a16:creationId xmlns:a16="http://schemas.microsoft.com/office/drawing/2014/main" id="{14B1254E-BD82-9144-84E3-90CADC223B45}"/>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5F7DDB20-4361-1140-8A76-E8FD66CED57A}"/>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9468AD7C-BE41-E142-9433-3535790DE2EE}"/>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Oval 92">
              <a:extLst>
                <a:ext uri="{FF2B5EF4-FFF2-40B4-BE49-F238E27FC236}">
                  <a16:creationId xmlns:a16="http://schemas.microsoft.com/office/drawing/2014/main" id="{CF5C9F5F-5637-FC49-BC71-29F2460978ED}"/>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F3DC3718-2393-A748-8110-42542149F56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21261" y="1705784"/>
            <a:ext cx="5053048" cy="4080336"/>
          </a:xfrm>
          <a:prstGeom prst="rect">
            <a:avLst/>
          </a:prstGeom>
        </p:spPr>
      </p:pic>
      <p:sp>
        <p:nvSpPr>
          <p:cNvPr id="78" name="Title 3">
            <a:extLst>
              <a:ext uri="{FF2B5EF4-FFF2-40B4-BE49-F238E27FC236}">
                <a16:creationId xmlns:a16="http://schemas.microsoft.com/office/drawing/2014/main" id="{AF44EE5F-5E09-4F52-9634-C39BFC8B9074}"/>
              </a:ext>
            </a:extLst>
          </p:cNvPr>
          <p:cNvSpPr txBox="1">
            <a:spLocks/>
          </p:cNvSpPr>
          <p:nvPr/>
        </p:nvSpPr>
        <p:spPr>
          <a:xfrm>
            <a:off x="337400" y="3099621"/>
            <a:ext cx="9144000"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MX"/>
              <a:t>Aplicación Web en forma nativa</a:t>
            </a:r>
            <a:br>
              <a:rPr lang="es-MX"/>
            </a:br>
            <a:r>
              <a:rPr lang="es-MX" sz="2400">
                <a:solidFill>
                  <a:srgbClr val="243A5E"/>
                </a:solidFill>
              </a:rPr>
              <a:t>Acceso de Recursos locales y versatilidad de </a:t>
            </a:r>
          </a:p>
          <a:p>
            <a:r>
              <a:rPr lang="es-MX" sz="2400">
                <a:solidFill>
                  <a:srgbClr val="243A5E"/>
                </a:solidFill>
              </a:rPr>
              <a:t>	aplicación web</a:t>
            </a:r>
            <a:endParaRPr lang="es-MX"/>
          </a:p>
        </p:txBody>
      </p:sp>
      <p:sp>
        <p:nvSpPr>
          <p:cNvPr id="3" name="Title 2">
            <a:extLst>
              <a:ext uri="{FF2B5EF4-FFF2-40B4-BE49-F238E27FC236}">
                <a16:creationId xmlns:a16="http://schemas.microsoft.com/office/drawing/2014/main" id="{302AA66A-4793-6A72-87BF-008259794CCF}"/>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1960406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71072657-4479-9A45-B2AF-E758D741162C}"/>
              </a:ext>
              <a:ext uri="{C183D7F6-B498-43B3-948B-1728B52AA6E4}">
                <adec:decorative xmlns:adec="http://schemas.microsoft.com/office/drawing/2017/decorative" val="1"/>
              </a:ext>
            </a:extLst>
          </p:cNvPr>
          <p:cNvGrpSpPr/>
          <p:nvPr/>
        </p:nvGrpSpPr>
        <p:grpSpPr>
          <a:xfrm>
            <a:off x="12641927" y="1907551"/>
            <a:ext cx="4022937" cy="3346022"/>
            <a:chOff x="2766670" y="4501023"/>
            <a:chExt cx="6661732" cy="5540803"/>
          </a:xfrm>
        </p:grpSpPr>
        <p:grpSp>
          <p:nvGrpSpPr>
            <p:cNvPr id="89" name="Group 88">
              <a:extLst>
                <a:ext uri="{FF2B5EF4-FFF2-40B4-BE49-F238E27FC236}">
                  <a16:creationId xmlns:a16="http://schemas.microsoft.com/office/drawing/2014/main" id="{3066809F-4084-494F-8EEB-7303F1E952D7}"/>
                </a:ext>
              </a:extLst>
            </p:cNvPr>
            <p:cNvGrpSpPr/>
            <p:nvPr/>
          </p:nvGrpSpPr>
          <p:grpSpPr>
            <a:xfrm>
              <a:off x="2766671" y="4955579"/>
              <a:ext cx="6661731" cy="5086247"/>
              <a:chOff x="7481119" y="2535113"/>
              <a:chExt cx="3875794" cy="2959177"/>
            </a:xfrm>
          </p:grpSpPr>
          <p:sp>
            <p:nvSpPr>
              <p:cNvPr id="94" name="Rectangle 93">
                <a:extLst>
                  <a:ext uri="{FF2B5EF4-FFF2-40B4-BE49-F238E27FC236}">
                    <a16:creationId xmlns:a16="http://schemas.microsoft.com/office/drawing/2014/main" id="{8461B050-AE0F-424F-B2D6-99F53DEDFB55}"/>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B89FE378-8972-D548-A9E6-7E5837509D16}"/>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7CE2575D-C997-124A-AB64-4604FB60948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0AE7F5E3-145C-2D4F-B77C-621DCF172F7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98C333CD-5B6A-7446-929C-C07CDE562998}"/>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23E0899E-134A-9B4E-863A-C10A956B625E}"/>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A9112E61-B659-A04C-879A-16EEAC67021C}"/>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AAB88AF2-5E54-5E44-939C-DF2AADAD2B1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76B7E4D4-4EFF-DE40-B296-591E061820FF}"/>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32814AA8-9DF3-954E-A7C9-8A3FDC52C10C}"/>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203CEDC4-6A7F-3F42-B69B-57EBED7308F3}"/>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00625BF6-43C6-AE47-83D7-9EF36598A91E}"/>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85A4F1C0-37BC-F945-B537-3E700D9F2EE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0" name="Rounded Rectangle 89">
              <a:extLst>
                <a:ext uri="{FF2B5EF4-FFF2-40B4-BE49-F238E27FC236}">
                  <a16:creationId xmlns:a16="http://schemas.microsoft.com/office/drawing/2014/main" id="{14B1254E-BD82-9144-84E3-90CADC223B45}"/>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5F7DDB20-4361-1140-8A76-E8FD66CED57A}"/>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9468AD7C-BE41-E142-9433-3535790DE2EE}"/>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Oval 92">
              <a:extLst>
                <a:ext uri="{FF2B5EF4-FFF2-40B4-BE49-F238E27FC236}">
                  <a16:creationId xmlns:a16="http://schemas.microsoft.com/office/drawing/2014/main" id="{CF5C9F5F-5637-FC49-BC71-29F2460978ED}"/>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F3DC3718-2393-A748-8110-42542149F56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3165" y="5509688"/>
            <a:ext cx="5053048" cy="4080336"/>
          </a:xfrm>
          <a:prstGeom prst="rect">
            <a:avLst/>
          </a:prstGeom>
        </p:spPr>
      </p:pic>
      <p:sp>
        <p:nvSpPr>
          <p:cNvPr id="2" name="Rectangle 1">
            <a:extLst>
              <a:ext uri="{FF2B5EF4-FFF2-40B4-BE49-F238E27FC236}">
                <a16:creationId xmlns:a16="http://schemas.microsoft.com/office/drawing/2014/main" id="{E092A1C2-294F-A244-97A6-04989CE9D88A}"/>
              </a:ext>
            </a:extLst>
          </p:cNvPr>
          <p:cNvSpPr/>
          <p:nvPr/>
        </p:nvSpPr>
        <p:spPr>
          <a:xfrm>
            <a:off x="1398886" y="3960162"/>
            <a:ext cx="1798532" cy="1077218"/>
          </a:xfrm>
          <a:prstGeom prst="rect">
            <a:avLst/>
          </a:prstGeom>
        </p:spPr>
        <p:txBody>
          <a:bodyPr wrap="square">
            <a:spAutoFit/>
          </a:bodyPr>
          <a:lstStyle/>
          <a:p>
            <a:pPr marL="0" marR="0" lvl="0" indent="0" algn="l" defTabSz="609513" rtl="0" eaLnBrk="1" fontAlgn="auto" latinLnBrk="0" hangingPunct="1">
              <a:lnSpc>
                <a:spcPct val="100000"/>
              </a:lnSpc>
              <a:spcBef>
                <a:spcPts val="0"/>
              </a:spcBef>
              <a:spcAft>
                <a:spcPts val="0"/>
              </a:spcAft>
              <a:buClrTx/>
              <a:buSzTx/>
              <a:buFontTx/>
              <a:buNone/>
              <a:tabLst/>
              <a:defRPr/>
            </a:pPr>
            <a:r>
              <a:rPr kumimoji="0" lang="es-MX" sz="3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Similar a</a:t>
            </a:r>
          </a:p>
          <a:p>
            <a:pPr marL="0" marR="0" lvl="0" indent="0" algn="ctr" defTabSz="609513" rtl="0" eaLnBrk="1" fontAlgn="auto" latinLnBrk="0" hangingPunct="1">
              <a:lnSpc>
                <a:spcPct val="100000"/>
              </a:lnSpc>
              <a:spcBef>
                <a:spcPts val="0"/>
              </a:spcBef>
              <a:spcAft>
                <a:spcPts val="0"/>
              </a:spcAft>
              <a:buClrTx/>
              <a:buSzTx/>
              <a:buFontTx/>
              <a:buNone/>
              <a:tabLst/>
              <a:defRPr/>
            </a:pPr>
            <a:r>
              <a:rPr lang="es-MX" sz="3200">
                <a:solidFill>
                  <a:srgbClr val="1A1A1A"/>
                </a:solidFill>
                <a:latin typeface="Segoe UI Semibold" panose="020B0702040204020203" pitchFamily="34" charset="0"/>
                <a:cs typeface="Segoe UI Semibold" panose="020B0702040204020203" pitchFamily="34" charset="0"/>
              </a:rPr>
              <a:t>app</a:t>
            </a:r>
            <a:endParaRPr kumimoji="0" lang="es-MX"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E4C46A0B-FDAC-BA7D-D2E7-705B7011A63A}"/>
              </a:ext>
            </a:extLst>
          </p:cNvPr>
          <p:cNvSpPr/>
          <p:nvPr/>
        </p:nvSpPr>
        <p:spPr>
          <a:xfrm>
            <a:off x="4432534" y="3969761"/>
            <a:ext cx="3468592" cy="954107"/>
          </a:xfrm>
          <a:prstGeom prst="rect">
            <a:avLst/>
          </a:prstGeom>
        </p:spPr>
        <p:txBody>
          <a:bodyPr wrap="square">
            <a:spAutoFit/>
          </a:bodyPr>
          <a:lstStyle/>
          <a:p>
            <a:pPr marL="0" marR="0" lvl="0" indent="0" algn="l" defTabSz="609513"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rPr>
              <a:t>Independiente de la </a:t>
            </a:r>
          </a:p>
          <a:p>
            <a:pPr marL="0" marR="0" lvl="0" indent="0" algn="ctr" defTabSz="609513" rtl="0" eaLnBrk="1" fontAlgn="auto" latinLnBrk="0" hangingPunct="1">
              <a:lnSpc>
                <a:spcPct val="100000"/>
              </a:lnSpc>
              <a:spcBef>
                <a:spcPts val="0"/>
              </a:spcBef>
              <a:spcAft>
                <a:spcPts val="0"/>
              </a:spcAft>
              <a:buClrTx/>
              <a:buSzTx/>
              <a:buFontTx/>
              <a:buNone/>
              <a:tabLst/>
              <a:defRPr/>
            </a:pPr>
            <a:r>
              <a:rPr lang="es-MX" sz="2800">
                <a:solidFill>
                  <a:schemeClr val="accent6">
                    <a:lumMod val="75000"/>
                  </a:schemeClr>
                </a:solidFill>
                <a:latin typeface="Segoe UI Semibold" panose="020B0702040204020203" pitchFamily="34" charset="0"/>
                <a:cs typeface="Segoe UI Semibold" panose="020B0702040204020203" pitchFamily="34" charset="0"/>
              </a:rPr>
              <a:t>conectividad</a:t>
            </a:r>
            <a:r>
              <a:rPr kumimoji="0" lang="es-MX" sz="28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rPr>
              <a:t> </a:t>
            </a:r>
          </a:p>
        </p:txBody>
      </p:sp>
      <p:pic>
        <p:nvPicPr>
          <p:cNvPr id="4" name="Graphic 3" descr="Touch screen App">
            <a:extLst>
              <a:ext uri="{FF2B5EF4-FFF2-40B4-BE49-F238E27FC236}">
                <a16:creationId xmlns:a16="http://schemas.microsoft.com/office/drawing/2014/main" id="{CDF020FC-82A8-B546-15FC-BFEC3BE832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7188" y="1991106"/>
            <a:ext cx="1945218" cy="1945218"/>
          </a:xfrm>
          <a:prstGeom prst="rect">
            <a:avLst/>
          </a:prstGeom>
        </p:spPr>
      </p:pic>
      <p:pic>
        <p:nvPicPr>
          <p:cNvPr id="5" name="Graphic 4" descr="líneas de red con icono de precaución ">
            <a:extLst>
              <a:ext uri="{FF2B5EF4-FFF2-40B4-BE49-F238E27FC236}">
                <a16:creationId xmlns:a16="http://schemas.microsoft.com/office/drawing/2014/main" id="{B1713E7A-6E7D-C0A5-AE7C-C82B5B8E2B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0076" y="1731513"/>
            <a:ext cx="2204811" cy="2204811"/>
          </a:xfrm>
          <a:prstGeom prst="rect">
            <a:avLst/>
          </a:prstGeom>
        </p:spPr>
      </p:pic>
      <p:sp>
        <p:nvSpPr>
          <p:cNvPr id="6" name="Rectangle 5">
            <a:extLst>
              <a:ext uri="{FF2B5EF4-FFF2-40B4-BE49-F238E27FC236}">
                <a16:creationId xmlns:a16="http://schemas.microsoft.com/office/drawing/2014/main" id="{3ACAF897-9B26-F57C-D8E4-AE61181DA9D7}"/>
              </a:ext>
            </a:extLst>
          </p:cNvPr>
          <p:cNvSpPr/>
          <p:nvPr/>
        </p:nvSpPr>
        <p:spPr>
          <a:xfrm>
            <a:off x="8787897" y="3892378"/>
            <a:ext cx="2438054" cy="523220"/>
          </a:xfrm>
          <a:prstGeom prst="rect">
            <a:avLst/>
          </a:prstGeom>
          <a:noFill/>
        </p:spPr>
        <p:txBody>
          <a:bodyPr wrap="square">
            <a:spAutoFit/>
          </a:bodyPr>
          <a:lstStyle/>
          <a:p>
            <a:pPr marL="0" marR="0" lvl="0" indent="0" algn="l" defTabSz="609513"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rPr>
              <a:t>Progresivo</a:t>
            </a:r>
          </a:p>
        </p:txBody>
      </p:sp>
      <p:pic>
        <p:nvPicPr>
          <p:cNvPr id="7" name="Graphic 6" descr="icono de capas">
            <a:extLst>
              <a:ext uri="{FF2B5EF4-FFF2-40B4-BE49-F238E27FC236}">
                <a16:creationId xmlns:a16="http://schemas.microsoft.com/office/drawing/2014/main" id="{1E654B62-AA3E-7368-E5D5-91D38AFC1B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3743" y="1907836"/>
            <a:ext cx="2052326" cy="2052326"/>
          </a:xfrm>
          <a:prstGeom prst="rect">
            <a:avLst/>
          </a:prstGeom>
        </p:spPr>
      </p:pic>
      <p:sp>
        <p:nvSpPr>
          <p:cNvPr id="8" name="Rectangle 7">
            <a:extLst>
              <a:ext uri="{FF2B5EF4-FFF2-40B4-BE49-F238E27FC236}">
                <a16:creationId xmlns:a16="http://schemas.microsoft.com/office/drawing/2014/main" id="{C040A6F5-9D0C-B94C-C6F0-FA9BC24F47E6}"/>
              </a:ext>
              <a:ext uri="{C183D7F6-B498-43B3-948B-1728B52AA6E4}">
                <adec:decorative xmlns:adec="http://schemas.microsoft.com/office/drawing/2017/decorative" val="1"/>
              </a:ext>
            </a:extLst>
          </p:cNvPr>
          <p:cNvSpPr/>
          <p:nvPr/>
        </p:nvSpPr>
        <p:spPr bwMode="auto">
          <a:xfrm>
            <a:off x="998193" y="3856706"/>
            <a:ext cx="238681" cy="1301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UI" pitchFamily="34" charset="0"/>
            </a:endParaRPr>
          </a:p>
        </p:txBody>
      </p:sp>
      <p:sp>
        <p:nvSpPr>
          <p:cNvPr id="10" name="Title 9">
            <a:extLst>
              <a:ext uri="{FF2B5EF4-FFF2-40B4-BE49-F238E27FC236}">
                <a16:creationId xmlns:a16="http://schemas.microsoft.com/office/drawing/2014/main" id="{08F0F8EF-7391-12DB-1F76-31A9533A2BA8}"/>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3801961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71072657-4479-9A45-B2AF-E758D741162C}"/>
              </a:ext>
              <a:ext uri="{C183D7F6-B498-43B3-948B-1728B52AA6E4}">
                <adec:decorative xmlns:adec="http://schemas.microsoft.com/office/drawing/2017/decorative" val="1"/>
              </a:ext>
            </a:extLst>
          </p:cNvPr>
          <p:cNvGrpSpPr/>
          <p:nvPr/>
        </p:nvGrpSpPr>
        <p:grpSpPr>
          <a:xfrm>
            <a:off x="12641927" y="1907551"/>
            <a:ext cx="4022937" cy="3346022"/>
            <a:chOff x="2766670" y="4501023"/>
            <a:chExt cx="6661732" cy="5540803"/>
          </a:xfrm>
        </p:grpSpPr>
        <p:grpSp>
          <p:nvGrpSpPr>
            <p:cNvPr id="89" name="Group 88">
              <a:extLst>
                <a:ext uri="{FF2B5EF4-FFF2-40B4-BE49-F238E27FC236}">
                  <a16:creationId xmlns:a16="http://schemas.microsoft.com/office/drawing/2014/main" id="{3066809F-4084-494F-8EEB-7303F1E952D7}"/>
                </a:ext>
              </a:extLst>
            </p:cNvPr>
            <p:cNvGrpSpPr/>
            <p:nvPr/>
          </p:nvGrpSpPr>
          <p:grpSpPr>
            <a:xfrm>
              <a:off x="2766671" y="4955579"/>
              <a:ext cx="6661731" cy="5086247"/>
              <a:chOff x="7481119" y="2535113"/>
              <a:chExt cx="3875794" cy="2959177"/>
            </a:xfrm>
          </p:grpSpPr>
          <p:sp>
            <p:nvSpPr>
              <p:cNvPr id="94" name="Rectangle 93">
                <a:extLst>
                  <a:ext uri="{FF2B5EF4-FFF2-40B4-BE49-F238E27FC236}">
                    <a16:creationId xmlns:a16="http://schemas.microsoft.com/office/drawing/2014/main" id="{8461B050-AE0F-424F-B2D6-99F53DEDFB55}"/>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B89FE378-8972-D548-A9E6-7E5837509D16}"/>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7CE2575D-C997-124A-AB64-4604FB60948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0AE7F5E3-145C-2D4F-B77C-621DCF172F7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98C333CD-5B6A-7446-929C-C07CDE562998}"/>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23E0899E-134A-9B4E-863A-C10A956B625E}"/>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A9112E61-B659-A04C-879A-16EEAC67021C}"/>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AAB88AF2-5E54-5E44-939C-DF2AADAD2B1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76B7E4D4-4EFF-DE40-B296-591E061820FF}"/>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32814AA8-9DF3-954E-A7C9-8A3FDC52C10C}"/>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203CEDC4-6A7F-3F42-B69B-57EBED7308F3}"/>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00625BF6-43C6-AE47-83D7-9EF36598A91E}"/>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85A4F1C0-37BC-F945-B537-3E700D9F2EE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0" name="Rounded Rectangle 89">
              <a:extLst>
                <a:ext uri="{FF2B5EF4-FFF2-40B4-BE49-F238E27FC236}">
                  <a16:creationId xmlns:a16="http://schemas.microsoft.com/office/drawing/2014/main" id="{14B1254E-BD82-9144-84E3-90CADC223B45}"/>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5F7DDB20-4361-1140-8A76-E8FD66CED57A}"/>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9468AD7C-BE41-E142-9433-3535790DE2EE}"/>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Oval 92">
              <a:extLst>
                <a:ext uri="{FF2B5EF4-FFF2-40B4-BE49-F238E27FC236}">
                  <a16:creationId xmlns:a16="http://schemas.microsoft.com/office/drawing/2014/main" id="{CF5C9F5F-5637-FC49-BC71-29F2460978ED}"/>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F3DC3718-2393-A748-8110-42542149F56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3165" y="5509688"/>
            <a:ext cx="5053048" cy="4080336"/>
          </a:xfrm>
          <a:prstGeom prst="rect">
            <a:avLst/>
          </a:prstGeom>
        </p:spPr>
      </p:pic>
      <p:sp>
        <p:nvSpPr>
          <p:cNvPr id="2" name="Rectangle 1">
            <a:extLst>
              <a:ext uri="{FF2B5EF4-FFF2-40B4-BE49-F238E27FC236}">
                <a16:creationId xmlns:a16="http://schemas.microsoft.com/office/drawing/2014/main" id="{E092A1C2-294F-A244-97A6-04989CE9D88A}"/>
              </a:ext>
            </a:extLst>
          </p:cNvPr>
          <p:cNvSpPr/>
          <p:nvPr/>
        </p:nvSpPr>
        <p:spPr>
          <a:xfrm>
            <a:off x="1398886" y="3960162"/>
            <a:ext cx="1798532" cy="1077218"/>
          </a:xfrm>
          <a:prstGeom prst="rect">
            <a:avLst/>
          </a:prstGeom>
        </p:spPr>
        <p:txBody>
          <a:bodyPr wrap="square">
            <a:spAutoFit/>
          </a:bodyPr>
          <a:lstStyle/>
          <a:p>
            <a:pPr marL="0" marR="0" lvl="0" indent="0" algn="l" defTabSz="609513" rtl="0" eaLnBrk="1" fontAlgn="auto" latinLnBrk="0" hangingPunct="1">
              <a:lnSpc>
                <a:spcPct val="100000"/>
              </a:lnSpc>
              <a:spcBef>
                <a:spcPts val="0"/>
              </a:spcBef>
              <a:spcAft>
                <a:spcPts val="0"/>
              </a:spcAft>
              <a:buClrTx/>
              <a:buSzTx/>
              <a:buFontTx/>
              <a:buNone/>
              <a:tabLst/>
              <a:defRPr/>
            </a:pPr>
            <a:r>
              <a:rPr kumimoji="0" lang="es-MX" sz="32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rPr>
              <a:t>Similar a</a:t>
            </a:r>
          </a:p>
          <a:p>
            <a:pPr marL="0" marR="0" lvl="0" indent="0" algn="ctr" defTabSz="609513" rtl="0" eaLnBrk="1" fontAlgn="auto" latinLnBrk="0" hangingPunct="1">
              <a:lnSpc>
                <a:spcPct val="100000"/>
              </a:lnSpc>
              <a:spcBef>
                <a:spcPts val="0"/>
              </a:spcBef>
              <a:spcAft>
                <a:spcPts val="0"/>
              </a:spcAft>
              <a:buClrTx/>
              <a:buSzTx/>
              <a:buFontTx/>
              <a:buNone/>
              <a:tabLst/>
              <a:defRPr/>
            </a:pPr>
            <a:r>
              <a:rPr lang="es-MX" sz="3200">
                <a:solidFill>
                  <a:schemeClr val="accent6">
                    <a:lumMod val="75000"/>
                  </a:schemeClr>
                </a:solidFill>
                <a:latin typeface="Segoe UI Semibold" panose="020B0702040204020203" pitchFamily="34" charset="0"/>
                <a:cs typeface="Segoe UI Semibold" panose="020B0702040204020203" pitchFamily="34" charset="0"/>
              </a:rPr>
              <a:t>app</a:t>
            </a:r>
            <a:endParaRPr kumimoji="0" lang="es-MX" sz="24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E4C46A0B-FDAC-BA7D-D2E7-705B7011A63A}"/>
              </a:ext>
            </a:extLst>
          </p:cNvPr>
          <p:cNvSpPr/>
          <p:nvPr/>
        </p:nvSpPr>
        <p:spPr>
          <a:xfrm>
            <a:off x="4432534" y="3969761"/>
            <a:ext cx="3468592" cy="954107"/>
          </a:xfrm>
          <a:prstGeom prst="rect">
            <a:avLst/>
          </a:prstGeom>
        </p:spPr>
        <p:txBody>
          <a:bodyPr wrap="square">
            <a:spAutoFit/>
          </a:bodyPr>
          <a:lstStyle/>
          <a:p>
            <a:pPr marL="0" marR="0" lvl="0" indent="0" algn="l" defTabSz="609513"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Independiente de la </a:t>
            </a:r>
          </a:p>
          <a:p>
            <a:pPr marL="0" marR="0" lvl="0" indent="0" algn="ctr" defTabSz="609513" rtl="0" eaLnBrk="1" fontAlgn="auto" latinLnBrk="0" hangingPunct="1">
              <a:lnSpc>
                <a:spcPct val="100000"/>
              </a:lnSpc>
              <a:spcBef>
                <a:spcPts val="0"/>
              </a:spcBef>
              <a:spcAft>
                <a:spcPts val="0"/>
              </a:spcAft>
              <a:buClrTx/>
              <a:buSzTx/>
              <a:buFontTx/>
              <a:buNone/>
              <a:tabLst/>
              <a:defRPr/>
            </a:pPr>
            <a:r>
              <a:rPr lang="es-MX" sz="2800">
                <a:latin typeface="Segoe UI Semibold" panose="020B0702040204020203" pitchFamily="34" charset="0"/>
                <a:cs typeface="Segoe UI Semibold" panose="020B0702040204020203" pitchFamily="34" charset="0"/>
              </a:rPr>
              <a:t>conectividad</a:t>
            </a:r>
            <a:r>
              <a:rPr kumimoji="0" lang="es-MX"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 </a:t>
            </a:r>
          </a:p>
        </p:txBody>
      </p:sp>
      <p:pic>
        <p:nvPicPr>
          <p:cNvPr id="4" name="Graphic 3" descr="Touch screen App">
            <a:extLst>
              <a:ext uri="{FF2B5EF4-FFF2-40B4-BE49-F238E27FC236}">
                <a16:creationId xmlns:a16="http://schemas.microsoft.com/office/drawing/2014/main" id="{CDF020FC-82A8-B546-15FC-BFEC3BE832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7188" y="1991106"/>
            <a:ext cx="1945218" cy="1945218"/>
          </a:xfrm>
          <a:prstGeom prst="rect">
            <a:avLst/>
          </a:prstGeom>
        </p:spPr>
      </p:pic>
      <p:pic>
        <p:nvPicPr>
          <p:cNvPr id="5" name="Graphic 4" descr="líneas de red con icono de precaución ">
            <a:extLst>
              <a:ext uri="{FF2B5EF4-FFF2-40B4-BE49-F238E27FC236}">
                <a16:creationId xmlns:a16="http://schemas.microsoft.com/office/drawing/2014/main" id="{B1713E7A-6E7D-C0A5-AE7C-C82B5B8E2B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0076" y="1731513"/>
            <a:ext cx="2204811" cy="2204811"/>
          </a:xfrm>
          <a:prstGeom prst="rect">
            <a:avLst/>
          </a:prstGeom>
        </p:spPr>
      </p:pic>
      <p:sp>
        <p:nvSpPr>
          <p:cNvPr id="6" name="Rectangle 5">
            <a:extLst>
              <a:ext uri="{FF2B5EF4-FFF2-40B4-BE49-F238E27FC236}">
                <a16:creationId xmlns:a16="http://schemas.microsoft.com/office/drawing/2014/main" id="{3ACAF897-9B26-F57C-D8E4-AE61181DA9D7}"/>
              </a:ext>
            </a:extLst>
          </p:cNvPr>
          <p:cNvSpPr/>
          <p:nvPr/>
        </p:nvSpPr>
        <p:spPr>
          <a:xfrm>
            <a:off x="8787897" y="3892378"/>
            <a:ext cx="2438054" cy="523220"/>
          </a:xfrm>
          <a:prstGeom prst="rect">
            <a:avLst/>
          </a:prstGeom>
          <a:noFill/>
        </p:spPr>
        <p:txBody>
          <a:bodyPr wrap="square">
            <a:spAutoFit/>
          </a:bodyPr>
          <a:lstStyle/>
          <a:p>
            <a:pPr marL="0" marR="0" lvl="0" indent="0" algn="l" defTabSz="609513"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rPr>
              <a:t>Progresivo</a:t>
            </a:r>
          </a:p>
        </p:txBody>
      </p:sp>
      <p:pic>
        <p:nvPicPr>
          <p:cNvPr id="7" name="Graphic 6" descr="icono de capas">
            <a:extLst>
              <a:ext uri="{FF2B5EF4-FFF2-40B4-BE49-F238E27FC236}">
                <a16:creationId xmlns:a16="http://schemas.microsoft.com/office/drawing/2014/main" id="{1E654B62-AA3E-7368-E5D5-91D38AFC1B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3743" y="1907836"/>
            <a:ext cx="2052326" cy="2052326"/>
          </a:xfrm>
          <a:prstGeom prst="rect">
            <a:avLst/>
          </a:prstGeom>
        </p:spPr>
      </p:pic>
      <p:sp>
        <p:nvSpPr>
          <p:cNvPr id="8" name="Rectangle 7">
            <a:extLst>
              <a:ext uri="{FF2B5EF4-FFF2-40B4-BE49-F238E27FC236}">
                <a16:creationId xmlns:a16="http://schemas.microsoft.com/office/drawing/2014/main" id="{C040A6F5-9D0C-B94C-C6F0-FA9BC24F47E6}"/>
              </a:ext>
              <a:ext uri="{C183D7F6-B498-43B3-948B-1728B52AA6E4}">
                <adec:decorative xmlns:adec="http://schemas.microsoft.com/office/drawing/2017/decorative" val="1"/>
              </a:ext>
            </a:extLst>
          </p:cNvPr>
          <p:cNvSpPr/>
          <p:nvPr/>
        </p:nvSpPr>
        <p:spPr bwMode="auto">
          <a:xfrm>
            <a:off x="4193853" y="3817839"/>
            <a:ext cx="238681" cy="1301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UI" pitchFamily="34" charset="0"/>
            </a:endParaRPr>
          </a:p>
        </p:txBody>
      </p:sp>
      <p:sp>
        <p:nvSpPr>
          <p:cNvPr id="10" name="Title 9">
            <a:extLst>
              <a:ext uri="{FF2B5EF4-FFF2-40B4-BE49-F238E27FC236}">
                <a16:creationId xmlns:a16="http://schemas.microsoft.com/office/drawing/2014/main" id="{9329387C-C1EF-7D7E-C3BD-817C675B3CDB}"/>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1365885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71072657-4479-9A45-B2AF-E758D741162C}"/>
              </a:ext>
              <a:ext uri="{C183D7F6-B498-43B3-948B-1728B52AA6E4}">
                <adec:decorative xmlns:adec="http://schemas.microsoft.com/office/drawing/2017/decorative" val="1"/>
              </a:ext>
            </a:extLst>
          </p:cNvPr>
          <p:cNvGrpSpPr/>
          <p:nvPr/>
        </p:nvGrpSpPr>
        <p:grpSpPr>
          <a:xfrm>
            <a:off x="12641927" y="1907551"/>
            <a:ext cx="4022937" cy="3346022"/>
            <a:chOff x="2766670" y="4501023"/>
            <a:chExt cx="6661732" cy="5540803"/>
          </a:xfrm>
        </p:grpSpPr>
        <p:grpSp>
          <p:nvGrpSpPr>
            <p:cNvPr id="89" name="Group 88">
              <a:extLst>
                <a:ext uri="{FF2B5EF4-FFF2-40B4-BE49-F238E27FC236}">
                  <a16:creationId xmlns:a16="http://schemas.microsoft.com/office/drawing/2014/main" id="{3066809F-4084-494F-8EEB-7303F1E952D7}"/>
                </a:ext>
              </a:extLst>
            </p:cNvPr>
            <p:cNvGrpSpPr/>
            <p:nvPr/>
          </p:nvGrpSpPr>
          <p:grpSpPr>
            <a:xfrm>
              <a:off x="2766671" y="4955579"/>
              <a:ext cx="6661731" cy="5086247"/>
              <a:chOff x="7481119" y="2535113"/>
              <a:chExt cx="3875794" cy="2959177"/>
            </a:xfrm>
          </p:grpSpPr>
          <p:sp>
            <p:nvSpPr>
              <p:cNvPr id="94" name="Rectangle 93">
                <a:extLst>
                  <a:ext uri="{FF2B5EF4-FFF2-40B4-BE49-F238E27FC236}">
                    <a16:creationId xmlns:a16="http://schemas.microsoft.com/office/drawing/2014/main" id="{8461B050-AE0F-424F-B2D6-99F53DEDFB55}"/>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B89FE378-8972-D548-A9E6-7E5837509D16}"/>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7CE2575D-C997-124A-AB64-4604FB60948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0AE7F5E3-145C-2D4F-B77C-621DCF172F7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98C333CD-5B6A-7446-929C-C07CDE562998}"/>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23E0899E-134A-9B4E-863A-C10A956B625E}"/>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A9112E61-B659-A04C-879A-16EEAC67021C}"/>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AAB88AF2-5E54-5E44-939C-DF2AADAD2B1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76B7E4D4-4EFF-DE40-B296-591E061820FF}"/>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32814AA8-9DF3-954E-A7C9-8A3FDC52C10C}"/>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203CEDC4-6A7F-3F42-B69B-57EBED7308F3}"/>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00625BF6-43C6-AE47-83D7-9EF36598A91E}"/>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85A4F1C0-37BC-F945-B537-3E700D9F2EE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0" name="Rounded Rectangle 89">
              <a:extLst>
                <a:ext uri="{FF2B5EF4-FFF2-40B4-BE49-F238E27FC236}">
                  <a16:creationId xmlns:a16="http://schemas.microsoft.com/office/drawing/2014/main" id="{14B1254E-BD82-9144-84E3-90CADC223B45}"/>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5F7DDB20-4361-1140-8A76-E8FD66CED57A}"/>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9468AD7C-BE41-E142-9433-3535790DE2EE}"/>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Oval 92">
              <a:extLst>
                <a:ext uri="{FF2B5EF4-FFF2-40B4-BE49-F238E27FC236}">
                  <a16:creationId xmlns:a16="http://schemas.microsoft.com/office/drawing/2014/main" id="{CF5C9F5F-5637-FC49-BC71-29F2460978ED}"/>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F3DC3718-2393-A748-8110-42542149F56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3165" y="5509688"/>
            <a:ext cx="5053048" cy="4080336"/>
          </a:xfrm>
          <a:prstGeom prst="rect">
            <a:avLst/>
          </a:prstGeom>
        </p:spPr>
      </p:pic>
      <p:sp>
        <p:nvSpPr>
          <p:cNvPr id="2" name="Rectangle 1">
            <a:extLst>
              <a:ext uri="{FF2B5EF4-FFF2-40B4-BE49-F238E27FC236}">
                <a16:creationId xmlns:a16="http://schemas.microsoft.com/office/drawing/2014/main" id="{E092A1C2-294F-A244-97A6-04989CE9D88A}"/>
              </a:ext>
            </a:extLst>
          </p:cNvPr>
          <p:cNvSpPr/>
          <p:nvPr/>
        </p:nvSpPr>
        <p:spPr>
          <a:xfrm>
            <a:off x="1398886" y="3960162"/>
            <a:ext cx="1798532" cy="1077218"/>
          </a:xfrm>
          <a:prstGeom prst="rect">
            <a:avLst/>
          </a:prstGeom>
        </p:spPr>
        <p:txBody>
          <a:bodyPr wrap="square">
            <a:spAutoFit/>
          </a:bodyPr>
          <a:lstStyle/>
          <a:p>
            <a:pPr marL="0" marR="0" lvl="0" indent="0" algn="l" defTabSz="609513" rtl="0" eaLnBrk="1" fontAlgn="auto" latinLnBrk="0" hangingPunct="1">
              <a:lnSpc>
                <a:spcPct val="100000"/>
              </a:lnSpc>
              <a:spcBef>
                <a:spcPts val="0"/>
              </a:spcBef>
              <a:spcAft>
                <a:spcPts val="0"/>
              </a:spcAft>
              <a:buClrTx/>
              <a:buSzTx/>
              <a:buFontTx/>
              <a:buNone/>
              <a:tabLst/>
              <a:defRPr/>
            </a:pPr>
            <a:r>
              <a:rPr kumimoji="0" lang="es-MX" sz="32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rPr>
              <a:t>Similar a</a:t>
            </a:r>
          </a:p>
          <a:p>
            <a:pPr marL="0" marR="0" lvl="0" indent="0" algn="ctr" defTabSz="609513" rtl="0" eaLnBrk="1" fontAlgn="auto" latinLnBrk="0" hangingPunct="1">
              <a:lnSpc>
                <a:spcPct val="100000"/>
              </a:lnSpc>
              <a:spcBef>
                <a:spcPts val="0"/>
              </a:spcBef>
              <a:spcAft>
                <a:spcPts val="0"/>
              </a:spcAft>
              <a:buClrTx/>
              <a:buSzTx/>
              <a:buFontTx/>
              <a:buNone/>
              <a:tabLst/>
              <a:defRPr/>
            </a:pPr>
            <a:r>
              <a:rPr lang="es-MX" sz="3200">
                <a:solidFill>
                  <a:schemeClr val="accent6">
                    <a:lumMod val="75000"/>
                  </a:schemeClr>
                </a:solidFill>
                <a:latin typeface="Segoe UI Semibold" panose="020B0702040204020203" pitchFamily="34" charset="0"/>
                <a:cs typeface="Segoe UI Semibold" panose="020B0702040204020203" pitchFamily="34" charset="0"/>
              </a:rPr>
              <a:t>app</a:t>
            </a:r>
            <a:endParaRPr kumimoji="0" lang="es-MX" sz="24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E4C46A0B-FDAC-BA7D-D2E7-705B7011A63A}"/>
              </a:ext>
            </a:extLst>
          </p:cNvPr>
          <p:cNvSpPr/>
          <p:nvPr/>
        </p:nvSpPr>
        <p:spPr>
          <a:xfrm>
            <a:off x="4432534" y="3969761"/>
            <a:ext cx="3468592" cy="954107"/>
          </a:xfrm>
          <a:prstGeom prst="rect">
            <a:avLst/>
          </a:prstGeom>
        </p:spPr>
        <p:txBody>
          <a:bodyPr wrap="square">
            <a:spAutoFit/>
          </a:bodyPr>
          <a:lstStyle/>
          <a:p>
            <a:pPr marL="0" marR="0" lvl="0" indent="0" algn="l" defTabSz="609513"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rPr>
              <a:t>Independiente de la </a:t>
            </a:r>
          </a:p>
          <a:p>
            <a:pPr marL="0" marR="0" lvl="0" indent="0" algn="ctr" defTabSz="609513" rtl="0" eaLnBrk="1" fontAlgn="auto" latinLnBrk="0" hangingPunct="1">
              <a:lnSpc>
                <a:spcPct val="100000"/>
              </a:lnSpc>
              <a:spcBef>
                <a:spcPts val="0"/>
              </a:spcBef>
              <a:spcAft>
                <a:spcPts val="0"/>
              </a:spcAft>
              <a:buClrTx/>
              <a:buSzTx/>
              <a:buFontTx/>
              <a:buNone/>
              <a:tabLst/>
              <a:defRPr/>
            </a:pPr>
            <a:r>
              <a:rPr lang="es-MX" sz="2800">
                <a:solidFill>
                  <a:schemeClr val="accent6">
                    <a:lumMod val="75000"/>
                  </a:schemeClr>
                </a:solidFill>
                <a:latin typeface="Segoe UI Semibold" panose="020B0702040204020203" pitchFamily="34" charset="0"/>
                <a:cs typeface="Segoe UI Semibold" panose="020B0702040204020203" pitchFamily="34" charset="0"/>
              </a:rPr>
              <a:t>conectividad</a:t>
            </a:r>
            <a:r>
              <a:rPr kumimoji="0" lang="es-MX" sz="2800" b="0" i="0" u="none" strike="noStrike" kern="1200" cap="none" spc="0" normalizeH="0" baseline="0" noProof="0">
                <a:ln>
                  <a:noFill/>
                </a:ln>
                <a:solidFill>
                  <a:schemeClr val="accent6">
                    <a:lumMod val="75000"/>
                  </a:schemeClr>
                </a:solidFill>
                <a:effectLst/>
                <a:uLnTx/>
                <a:uFillTx/>
                <a:latin typeface="Segoe UI Semibold" panose="020B0702040204020203" pitchFamily="34" charset="0"/>
                <a:ea typeface="+mn-ea"/>
                <a:cs typeface="Segoe UI Semibold" panose="020B0702040204020203" pitchFamily="34" charset="0"/>
              </a:rPr>
              <a:t> </a:t>
            </a:r>
          </a:p>
        </p:txBody>
      </p:sp>
      <p:pic>
        <p:nvPicPr>
          <p:cNvPr id="4" name="Graphic 3" descr="Touch screen App">
            <a:extLst>
              <a:ext uri="{FF2B5EF4-FFF2-40B4-BE49-F238E27FC236}">
                <a16:creationId xmlns:a16="http://schemas.microsoft.com/office/drawing/2014/main" id="{CDF020FC-82A8-B546-15FC-BFEC3BE832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7188" y="1991106"/>
            <a:ext cx="1945218" cy="1945218"/>
          </a:xfrm>
          <a:prstGeom prst="rect">
            <a:avLst/>
          </a:prstGeom>
        </p:spPr>
      </p:pic>
      <p:pic>
        <p:nvPicPr>
          <p:cNvPr id="5" name="Graphic 4" descr="líneas de red con icono de precaución ">
            <a:extLst>
              <a:ext uri="{FF2B5EF4-FFF2-40B4-BE49-F238E27FC236}">
                <a16:creationId xmlns:a16="http://schemas.microsoft.com/office/drawing/2014/main" id="{B1713E7A-6E7D-C0A5-AE7C-C82B5B8E2B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0076" y="1731513"/>
            <a:ext cx="2204811" cy="2204811"/>
          </a:xfrm>
          <a:prstGeom prst="rect">
            <a:avLst/>
          </a:prstGeom>
        </p:spPr>
      </p:pic>
      <p:sp>
        <p:nvSpPr>
          <p:cNvPr id="6" name="Rectangle 5">
            <a:extLst>
              <a:ext uri="{FF2B5EF4-FFF2-40B4-BE49-F238E27FC236}">
                <a16:creationId xmlns:a16="http://schemas.microsoft.com/office/drawing/2014/main" id="{3ACAF897-9B26-F57C-D8E4-AE61181DA9D7}"/>
              </a:ext>
            </a:extLst>
          </p:cNvPr>
          <p:cNvSpPr/>
          <p:nvPr/>
        </p:nvSpPr>
        <p:spPr>
          <a:xfrm>
            <a:off x="8787897" y="3892378"/>
            <a:ext cx="2438054" cy="523220"/>
          </a:xfrm>
          <a:prstGeom prst="rect">
            <a:avLst/>
          </a:prstGeom>
          <a:noFill/>
        </p:spPr>
        <p:txBody>
          <a:bodyPr wrap="square">
            <a:spAutoFit/>
          </a:bodyPr>
          <a:lstStyle/>
          <a:p>
            <a:pPr marL="0" marR="0" lvl="0" indent="0" algn="l" defTabSz="609513"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Progresivo</a:t>
            </a:r>
          </a:p>
        </p:txBody>
      </p:sp>
      <p:pic>
        <p:nvPicPr>
          <p:cNvPr id="7" name="Graphic 6" descr="icono de capas">
            <a:extLst>
              <a:ext uri="{FF2B5EF4-FFF2-40B4-BE49-F238E27FC236}">
                <a16:creationId xmlns:a16="http://schemas.microsoft.com/office/drawing/2014/main" id="{1E654B62-AA3E-7368-E5D5-91D38AFC1B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3743" y="1907836"/>
            <a:ext cx="2052326" cy="2052326"/>
          </a:xfrm>
          <a:prstGeom prst="rect">
            <a:avLst/>
          </a:prstGeom>
        </p:spPr>
      </p:pic>
      <p:sp>
        <p:nvSpPr>
          <p:cNvPr id="8" name="Rectangle 7">
            <a:extLst>
              <a:ext uri="{FF2B5EF4-FFF2-40B4-BE49-F238E27FC236}">
                <a16:creationId xmlns:a16="http://schemas.microsoft.com/office/drawing/2014/main" id="{C040A6F5-9D0C-B94C-C6F0-FA9BC24F47E6}"/>
              </a:ext>
              <a:ext uri="{C183D7F6-B498-43B3-948B-1728B52AA6E4}">
                <adec:decorative xmlns:adec="http://schemas.microsoft.com/office/drawing/2017/decorative" val="1"/>
              </a:ext>
            </a:extLst>
          </p:cNvPr>
          <p:cNvSpPr/>
          <p:nvPr/>
        </p:nvSpPr>
        <p:spPr bwMode="auto">
          <a:xfrm>
            <a:off x="8526016" y="3872359"/>
            <a:ext cx="238681" cy="1301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UI" pitchFamily="34" charset="0"/>
            </a:endParaRPr>
          </a:p>
        </p:txBody>
      </p:sp>
      <p:sp>
        <p:nvSpPr>
          <p:cNvPr id="10" name="Title 9">
            <a:extLst>
              <a:ext uri="{FF2B5EF4-FFF2-40B4-BE49-F238E27FC236}">
                <a16:creationId xmlns:a16="http://schemas.microsoft.com/office/drawing/2014/main" id="{3F44062F-609E-C99A-794C-56B6B3F798D5}"/>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3057219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ignal_3" title="Icon of a communication tower with signal lines">
            <a:extLst>
              <a:ext uri="{FF2B5EF4-FFF2-40B4-BE49-F238E27FC236}">
                <a16:creationId xmlns:a16="http://schemas.microsoft.com/office/drawing/2014/main" id="{8F2EB87F-31FB-9945-9D07-8B2811C9C665}"/>
              </a:ext>
            </a:extLst>
          </p:cNvPr>
          <p:cNvSpPr>
            <a:spLocks noChangeAspect="1" noEditPoints="1"/>
          </p:cNvSpPr>
          <p:nvPr/>
        </p:nvSpPr>
        <p:spPr bwMode="auto">
          <a:xfrm>
            <a:off x="5363174" y="2729156"/>
            <a:ext cx="1013614" cy="139025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76200"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IoT" title="Icon of five circles that all connect to a center circle">
            <a:extLst>
              <a:ext uri="{FF2B5EF4-FFF2-40B4-BE49-F238E27FC236}">
                <a16:creationId xmlns:a16="http://schemas.microsoft.com/office/drawing/2014/main" id="{2619353E-30C8-BA49-9593-1199F74A4195}"/>
              </a:ext>
            </a:extLst>
          </p:cNvPr>
          <p:cNvSpPr>
            <a:spLocks noChangeAspect="1" noEditPoints="1"/>
          </p:cNvSpPr>
          <p:nvPr/>
        </p:nvSpPr>
        <p:spPr bwMode="auto">
          <a:xfrm>
            <a:off x="8882984" y="2729156"/>
            <a:ext cx="1388036" cy="139025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76200" cap="sq">
            <a:solidFill>
              <a:schemeClr val="accent6">
                <a:lumMod val="7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C90C4FE-B07D-054C-9501-50EB982C00E4}"/>
              </a:ext>
            </a:extLst>
          </p:cNvPr>
          <p:cNvSpPr/>
          <p:nvPr/>
        </p:nvSpPr>
        <p:spPr>
          <a:xfrm>
            <a:off x="1642187" y="4445913"/>
            <a:ext cx="1324947" cy="430887"/>
          </a:xfrm>
          <a:prstGeom prst="rect">
            <a:avLst/>
          </a:prstGeom>
          <a:noFill/>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sz="3600" b="1" i="0" u="none" strike="noStrike" kern="1200" spc="0" baseline="0">
                <a:solidFill>
                  <a:prstClr val="black">
                    <a:lumMod val="65000"/>
                    <a:lumOff val="35000"/>
                  </a:prstClr>
                </a:solidFill>
                <a:latin typeface="+mn-lt"/>
                <a:ea typeface="+mn-ea"/>
                <a:cs typeface="+mn-cs"/>
              </a:defRPr>
            </a:pPr>
            <a:r>
              <a:rPr kumimoji="0" lang="en-US" sz="2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HTTPS*</a:t>
            </a:r>
          </a:p>
        </p:txBody>
      </p:sp>
      <p:sp>
        <p:nvSpPr>
          <p:cNvPr id="14" name="Rectangle 13">
            <a:extLst>
              <a:ext uri="{FF2B5EF4-FFF2-40B4-BE49-F238E27FC236}">
                <a16:creationId xmlns:a16="http://schemas.microsoft.com/office/drawing/2014/main" id="{01E6A62E-FD6F-4D41-A244-0261AB28490B}"/>
              </a:ext>
            </a:extLst>
          </p:cNvPr>
          <p:cNvSpPr/>
          <p:nvPr/>
        </p:nvSpPr>
        <p:spPr>
          <a:xfrm>
            <a:off x="4065952" y="4445913"/>
            <a:ext cx="3608064" cy="430887"/>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sz="3600" b="1" i="0" u="none" strike="noStrike" kern="1200" spc="0" baseline="0">
                <a:solidFill>
                  <a:prstClr val="black">
                    <a:lumMod val="65000"/>
                    <a:lumOff val="35000"/>
                  </a:prstClr>
                </a:solidFill>
                <a:latin typeface="+mn-lt"/>
                <a:ea typeface="+mn-ea"/>
                <a:cs typeface="+mn-cs"/>
              </a:defRPr>
            </a:pPr>
            <a:r>
              <a:rPr kumimoji="0" lang="en-US" sz="2200" b="1" i="0" u="none" strike="noStrike" kern="1200" cap="none" spc="0" normalizeH="0" baseline="0" noProof="0">
                <a:ln>
                  <a:noFill/>
                </a:ln>
                <a:solidFill>
                  <a:schemeClr val="accent6">
                    <a:lumMod val="75000"/>
                  </a:schemeClr>
                </a:solidFill>
                <a:effectLst/>
                <a:uLnTx/>
                <a:uFillTx/>
                <a:latin typeface="Segoe UI"/>
                <a:ea typeface="+mn-ea"/>
                <a:cs typeface="+mn-cs"/>
              </a:rPr>
              <a:t>Web App Manifest</a:t>
            </a:r>
          </a:p>
        </p:txBody>
      </p:sp>
      <p:sp>
        <p:nvSpPr>
          <p:cNvPr id="15" name="Rectangle 14">
            <a:extLst>
              <a:ext uri="{FF2B5EF4-FFF2-40B4-BE49-F238E27FC236}">
                <a16:creationId xmlns:a16="http://schemas.microsoft.com/office/drawing/2014/main" id="{FB367C41-5A90-D64D-8368-FA6D890BBA4C}"/>
              </a:ext>
            </a:extLst>
          </p:cNvPr>
          <p:cNvSpPr/>
          <p:nvPr/>
        </p:nvSpPr>
        <p:spPr>
          <a:xfrm>
            <a:off x="8478914" y="4445913"/>
            <a:ext cx="2196179" cy="430887"/>
          </a:xfrm>
          <a:prstGeom prst="rect">
            <a:avLst/>
          </a:prstGeom>
          <a:ln>
            <a:noFill/>
          </a:ln>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sz="3600" b="1" i="0" u="none" strike="noStrike" kern="1200" spc="0" baseline="0">
                <a:solidFill>
                  <a:prstClr val="black">
                    <a:lumMod val="65000"/>
                    <a:lumOff val="35000"/>
                  </a:prstClr>
                </a:solidFill>
                <a:latin typeface="+mn-lt"/>
                <a:ea typeface="+mn-ea"/>
                <a:cs typeface="+mn-cs"/>
              </a:defRPr>
            </a:pPr>
            <a:r>
              <a:rPr kumimoji="0" lang="en-US" sz="2200" b="1" i="0" u="none" strike="noStrike" kern="1200" cap="none" spc="0" normalizeH="0" baseline="0" noProof="0">
                <a:ln>
                  <a:noFill/>
                </a:ln>
                <a:solidFill>
                  <a:schemeClr val="accent6">
                    <a:lumMod val="75000"/>
                  </a:schemeClr>
                </a:solidFill>
                <a:effectLst/>
                <a:uLnTx/>
                <a:uFillTx/>
                <a:latin typeface="Segoe UI"/>
                <a:ea typeface="+mn-ea"/>
                <a:cs typeface="+mn-cs"/>
              </a:rPr>
              <a:t>Service Worker</a:t>
            </a:r>
          </a:p>
        </p:txBody>
      </p:sp>
      <p:sp>
        <p:nvSpPr>
          <p:cNvPr id="21" name="Freeform: Shape 20" descr="candado de seguridad">
            <a:extLst>
              <a:ext uri="{FF2B5EF4-FFF2-40B4-BE49-F238E27FC236}">
                <a16:creationId xmlns:a16="http://schemas.microsoft.com/office/drawing/2014/main" id="{495E4BE1-F973-41AA-A94C-B712450A0B62}"/>
              </a:ext>
            </a:extLst>
          </p:cNvPr>
          <p:cNvSpPr/>
          <p:nvPr/>
        </p:nvSpPr>
        <p:spPr>
          <a:xfrm rot="5400000">
            <a:off x="1600200" y="2819400"/>
            <a:ext cx="1447800" cy="1143000"/>
          </a:xfrm>
          <a:custGeom>
            <a:avLst/>
            <a:gdLst>
              <a:gd name="connsiteX0" fmla="*/ 685800 w 1447800"/>
              <a:gd name="connsiteY0" fmla="*/ 1066800 h 1143000"/>
              <a:gd name="connsiteX1" fmla="*/ 1371600 w 1447800"/>
              <a:gd name="connsiteY1" fmla="*/ 1066800 h 1143000"/>
              <a:gd name="connsiteX2" fmla="*/ 1371600 w 1447800"/>
              <a:gd name="connsiteY2" fmla="*/ 76200 h 1143000"/>
              <a:gd name="connsiteX3" fmla="*/ 685800 w 1447800"/>
              <a:gd name="connsiteY3" fmla="*/ 76200 h 1143000"/>
              <a:gd name="connsiteX4" fmla="*/ 76200 w 1447800"/>
              <a:gd name="connsiteY4" fmla="*/ 569976 h 1143000"/>
              <a:gd name="connsiteX5" fmla="*/ 338469 w 1447800"/>
              <a:gd name="connsiteY5" fmla="*/ 838962 h 1143000"/>
              <a:gd name="connsiteX6" fmla="*/ 609600 w 1447800"/>
              <a:gd name="connsiteY6" fmla="*/ 838962 h 1143000"/>
              <a:gd name="connsiteX7" fmla="*/ 609600 w 1447800"/>
              <a:gd name="connsiteY7" fmla="*/ 300990 h 1143000"/>
              <a:gd name="connsiteX8" fmla="*/ 338469 w 1447800"/>
              <a:gd name="connsiteY8" fmla="*/ 300990 h 1143000"/>
              <a:gd name="connsiteX9" fmla="*/ 76200 w 1447800"/>
              <a:gd name="connsiteY9" fmla="*/ 569976 h 1143000"/>
              <a:gd name="connsiteX10" fmla="*/ 0 w 1447800"/>
              <a:gd name="connsiteY10" fmla="*/ 569976 h 1143000"/>
              <a:gd name="connsiteX11" fmla="*/ 335823 w 1447800"/>
              <a:gd name="connsiteY11" fmla="*/ 225552 h 1143000"/>
              <a:gd name="connsiteX12" fmla="*/ 609600 w 1447800"/>
              <a:gd name="connsiteY12" fmla="*/ 225552 h 1143000"/>
              <a:gd name="connsiteX13" fmla="*/ 609600 w 1447800"/>
              <a:gd name="connsiteY13" fmla="*/ 0 h 1143000"/>
              <a:gd name="connsiteX14" fmla="*/ 1447800 w 1447800"/>
              <a:gd name="connsiteY14" fmla="*/ 0 h 1143000"/>
              <a:gd name="connsiteX15" fmla="*/ 1447800 w 1447800"/>
              <a:gd name="connsiteY15" fmla="*/ 1143000 h 1143000"/>
              <a:gd name="connsiteX16" fmla="*/ 609600 w 1447800"/>
              <a:gd name="connsiteY16" fmla="*/ 1143000 h 1143000"/>
              <a:gd name="connsiteX17" fmla="*/ 609600 w 1447800"/>
              <a:gd name="connsiteY17" fmla="*/ 914400 h 1143000"/>
              <a:gd name="connsiteX18" fmla="*/ 335823 w 1447800"/>
              <a:gd name="connsiteY18" fmla="*/ 914400 h 1143000"/>
              <a:gd name="connsiteX19" fmla="*/ 0 w 1447800"/>
              <a:gd name="connsiteY19" fmla="*/ 569976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143000">
                <a:moveTo>
                  <a:pt x="685800" y="1066800"/>
                </a:moveTo>
                <a:lnTo>
                  <a:pt x="1371600" y="1066800"/>
                </a:lnTo>
                <a:lnTo>
                  <a:pt x="1371600" y="76200"/>
                </a:lnTo>
                <a:lnTo>
                  <a:pt x="685800" y="76200"/>
                </a:lnTo>
                <a:close/>
                <a:moveTo>
                  <a:pt x="76200" y="569976"/>
                </a:moveTo>
                <a:cubicBezTo>
                  <a:pt x="76200" y="718541"/>
                  <a:pt x="193636" y="838962"/>
                  <a:pt x="338469" y="838962"/>
                </a:cubicBezTo>
                <a:lnTo>
                  <a:pt x="609600" y="838962"/>
                </a:lnTo>
                <a:lnTo>
                  <a:pt x="609600" y="300990"/>
                </a:lnTo>
                <a:lnTo>
                  <a:pt x="338469" y="300990"/>
                </a:lnTo>
                <a:cubicBezTo>
                  <a:pt x="193636" y="300990"/>
                  <a:pt x="76200" y="421411"/>
                  <a:pt x="76200" y="569976"/>
                </a:cubicBezTo>
                <a:close/>
                <a:moveTo>
                  <a:pt x="0" y="569976"/>
                </a:moveTo>
                <a:cubicBezTo>
                  <a:pt x="0" y="379746"/>
                  <a:pt x="150372" y="225552"/>
                  <a:pt x="335823" y="225552"/>
                </a:cubicBezTo>
                <a:lnTo>
                  <a:pt x="609600" y="225552"/>
                </a:lnTo>
                <a:lnTo>
                  <a:pt x="609600" y="0"/>
                </a:lnTo>
                <a:lnTo>
                  <a:pt x="1447800" y="0"/>
                </a:lnTo>
                <a:lnTo>
                  <a:pt x="1447800" y="1143000"/>
                </a:lnTo>
                <a:lnTo>
                  <a:pt x="609600" y="1143000"/>
                </a:lnTo>
                <a:lnTo>
                  <a:pt x="609600" y="914400"/>
                </a:lnTo>
                <a:lnTo>
                  <a:pt x="335823" y="914400"/>
                </a:lnTo>
                <a:cubicBezTo>
                  <a:pt x="150372" y="914400"/>
                  <a:pt x="0" y="760207"/>
                  <a:pt x="0" y="5699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B1756272-27A8-4D62-A684-E8CED842CC44}"/>
              </a:ext>
            </a:extLst>
          </p:cNvPr>
          <p:cNvSpPr txBox="1"/>
          <p:nvPr/>
        </p:nvSpPr>
        <p:spPr>
          <a:xfrm>
            <a:off x="6320065" y="6532116"/>
            <a:ext cx="64101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*HTTPS not required when using localhost domain</a:t>
            </a:r>
          </a:p>
        </p:txBody>
      </p:sp>
      <p:sp>
        <p:nvSpPr>
          <p:cNvPr id="11" name="Title 16">
            <a:extLst>
              <a:ext uri="{FF2B5EF4-FFF2-40B4-BE49-F238E27FC236}">
                <a16:creationId xmlns:a16="http://schemas.microsoft.com/office/drawing/2014/main" id="{DACF1FCE-D350-7BCD-090B-7A5D6904D68E}"/>
              </a:ext>
            </a:extLst>
          </p:cNvPr>
          <p:cNvSpPr txBox="1">
            <a:spLocks noGrp="1"/>
          </p:cNvSpPr>
          <p:nvPr>
            <p:ph type="title" idx="4294967295"/>
          </p:nvPr>
        </p:nvSpPr>
        <p:spPr>
          <a:xfrm>
            <a:off x="588263" y="457200"/>
            <a:ext cx="11018520"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s-MX" sz="5400" b="0" i="0" u="none" strike="noStrike" kern="1200" cap="none" spc="-50" normalizeH="0" baseline="0" noProof="0" dirty="0">
                <a:ln w="3175">
                  <a:noFill/>
                </a:ln>
                <a:solidFill>
                  <a:schemeClr val="tx2"/>
                </a:solidFill>
                <a:effectLst/>
                <a:uLnTx/>
                <a:uFillTx/>
                <a:latin typeface="+mj-lt"/>
                <a:ea typeface="+mn-ea"/>
                <a:cs typeface="Segoe UI" pitchFamily="34" charset="0"/>
              </a:rPr>
              <a:t>Elementos Mínimos</a:t>
            </a:r>
          </a:p>
        </p:txBody>
      </p:sp>
      <p:pic>
        <p:nvPicPr>
          <p:cNvPr id="5" name="Picture 4">
            <a:extLst>
              <a:ext uri="{FF2B5EF4-FFF2-40B4-BE49-F238E27FC236}">
                <a16:creationId xmlns:a16="http://schemas.microsoft.com/office/drawing/2014/main" id="{384B6C67-69B7-4C22-136D-890AC995D53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60270" y="1724072"/>
            <a:ext cx="5053048" cy="4080336"/>
          </a:xfrm>
          <a:prstGeom prst="rect">
            <a:avLst/>
          </a:prstGeom>
        </p:spPr>
      </p:pic>
    </p:spTree>
    <p:custDataLst>
      <p:tags r:id="rId1"/>
    </p:custDataLst>
    <p:extLst>
      <p:ext uri="{BB962C8B-B14F-4D97-AF65-F5344CB8AC3E}">
        <p14:creationId xmlns:p14="http://schemas.microsoft.com/office/powerpoint/2010/main" val="222624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97D9FCD9-CC02-E47C-EFA0-B7F63ACCA0D2}"/>
              </a:ext>
            </a:extLst>
          </p:cNvPr>
          <p:cNvPicPr>
            <a:picLocks noChangeAspect="1"/>
          </p:cNvPicPr>
          <p:nvPr/>
        </p:nvPicPr>
        <p:blipFill>
          <a:blip r:embed="rId2"/>
          <a:stretch>
            <a:fillRect/>
          </a:stretch>
        </p:blipFill>
        <p:spPr>
          <a:xfrm>
            <a:off x="472440" y="662940"/>
            <a:ext cx="5257800" cy="5257800"/>
          </a:xfrm>
          <a:prstGeom prst="rect">
            <a:avLst/>
          </a:prstGeom>
        </p:spPr>
      </p:pic>
      <p:pic>
        <p:nvPicPr>
          <p:cNvPr id="9" name="Picture 8" descr="A person on a television screen&#10;&#10;Description automatically generated with low confidence">
            <a:extLst>
              <a:ext uri="{FF2B5EF4-FFF2-40B4-BE49-F238E27FC236}">
                <a16:creationId xmlns:a16="http://schemas.microsoft.com/office/drawing/2014/main" id="{A0B0076F-E190-3804-AC3E-14F119DD5C3B}"/>
              </a:ext>
            </a:extLst>
          </p:cNvPr>
          <p:cNvPicPr>
            <a:picLocks noChangeAspect="1"/>
          </p:cNvPicPr>
          <p:nvPr/>
        </p:nvPicPr>
        <p:blipFill>
          <a:blip r:embed="rId3"/>
          <a:stretch>
            <a:fillRect/>
          </a:stretch>
        </p:blipFill>
        <p:spPr>
          <a:xfrm>
            <a:off x="6461760" y="662940"/>
            <a:ext cx="5257800" cy="5257800"/>
          </a:xfrm>
          <a:prstGeom prst="rect">
            <a:avLst/>
          </a:prstGeom>
        </p:spPr>
      </p:pic>
    </p:spTree>
    <p:extLst>
      <p:ext uri="{BB962C8B-B14F-4D97-AF65-F5344CB8AC3E}">
        <p14:creationId xmlns:p14="http://schemas.microsoft.com/office/powerpoint/2010/main" val="729951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ignal_3" title="Icon of a communication tower with signal lines">
            <a:extLst>
              <a:ext uri="{FF2B5EF4-FFF2-40B4-BE49-F238E27FC236}">
                <a16:creationId xmlns:a16="http://schemas.microsoft.com/office/drawing/2014/main" id="{8F2EB87F-31FB-9945-9D07-8B2811C9C665}"/>
              </a:ext>
            </a:extLst>
          </p:cNvPr>
          <p:cNvSpPr>
            <a:spLocks noChangeAspect="1" noEditPoints="1"/>
          </p:cNvSpPr>
          <p:nvPr/>
        </p:nvSpPr>
        <p:spPr bwMode="auto">
          <a:xfrm>
            <a:off x="5363174" y="2729156"/>
            <a:ext cx="1013614" cy="139025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IoT" title="Icon of five circles that all connect to a center circle">
            <a:extLst>
              <a:ext uri="{FF2B5EF4-FFF2-40B4-BE49-F238E27FC236}">
                <a16:creationId xmlns:a16="http://schemas.microsoft.com/office/drawing/2014/main" id="{2619353E-30C8-BA49-9593-1199F74A4195}"/>
              </a:ext>
            </a:extLst>
          </p:cNvPr>
          <p:cNvSpPr>
            <a:spLocks noChangeAspect="1" noEditPoints="1"/>
          </p:cNvSpPr>
          <p:nvPr/>
        </p:nvSpPr>
        <p:spPr bwMode="auto">
          <a:xfrm>
            <a:off x="8882984" y="2729156"/>
            <a:ext cx="1388036" cy="139025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76200" cap="sq">
            <a:solidFill>
              <a:schemeClr val="accent6">
                <a:lumMod val="7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C90C4FE-B07D-054C-9501-50EB982C00E4}"/>
              </a:ext>
            </a:extLst>
          </p:cNvPr>
          <p:cNvSpPr/>
          <p:nvPr/>
        </p:nvSpPr>
        <p:spPr>
          <a:xfrm>
            <a:off x="1642187" y="4445913"/>
            <a:ext cx="1324947" cy="430887"/>
          </a:xfrm>
          <a:prstGeom prst="rect">
            <a:avLst/>
          </a:prstGeom>
          <a:noFill/>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sz="3600" b="1" i="0" u="none" strike="noStrike" kern="1200" spc="0" baseline="0">
                <a:solidFill>
                  <a:prstClr val="black">
                    <a:lumMod val="65000"/>
                    <a:lumOff val="35000"/>
                  </a:prstClr>
                </a:solidFill>
                <a:latin typeface="+mn-lt"/>
                <a:ea typeface="+mn-ea"/>
                <a:cs typeface="+mn-cs"/>
              </a:defRPr>
            </a:pPr>
            <a:r>
              <a:rPr kumimoji="0" lang="en-US" sz="2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HTTPS*</a:t>
            </a:r>
          </a:p>
        </p:txBody>
      </p:sp>
      <p:sp>
        <p:nvSpPr>
          <p:cNvPr id="14" name="Rectangle 13">
            <a:extLst>
              <a:ext uri="{FF2B5EF4-FFF2-40B4-BE49-F238E27FC236}">
                <a16:creationId xmlns:a16="http://schemas.microsoft.com/office/drawing/2014/main" id="{01E6A62E-FD6F-4D41-A244-0261AB28490B}"/>
              </a:ext>
            </a:extLst>
          </p:cNvPr>
          <p:cNvSpPr/>
          <p:nvPr/>
        </p:nvSpPr>
        <p:spPr>
          <a:xfrm>
            <a:off x="4065952" y="4445913"/>
            <a:ext cx="3608064" cy="430887"/>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sz="3600" b="1" i="0" u="none" strike="noStrike" kern="1200" spc="0" baseline="0">
                <a:solidFill>
                  <a:prstClr val="black">
                    <a:lumMod val="65000"/>
                    <a:lumOff val="35000"/>
                  </a:prstClr>
                </a:solidFill>
                <a:latin typeface="+mn-lt"/>
                <a:ea typeface="+mn-ea"/>
                <a:cs typeface="+mn-cs"/>
              </a:defRPr>
            </a:pPr>
            <a:r>
              <a:rPr kumimoji="0" lang="en-US" sz="2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Web App Manifest</a:t>
            </a:r>
          </a:p>
        </p:txBody>
      </p:sp>
      <p:sp>
        <p:nvSpPr>
          <p:cNvPr id="15" name="Rectangle 14">
            <a:extLst>
              <a:ext uri="{FF2B5EF4-FFF2-40B4-BE49-F238E27FC236}">
                <a16:creationId xmlns:a16="http://schemas.microsoft.com/office/drawing/2014/main" id="{FB367C41-5A90-D64D-8368-FA6D890BBA4C}"/>
              </a:ext>
            </a:extLst>
          </p:cNvPr>
          <p:cNvSpPr/>
          <p:nvPr/>
        </p:nvSpPr>
        <p:spPr>
          <a:xfrm>
            <a:off x="8478914" y="4445913"/>
            <a:ext cx="2196179" cy="430887"/>
          </a:xfrm>
          <a:prstGeom prst="rect">
            <a:avLst/>
          </a:prstGeom>
          <a:ln>
            <a:noFill/>
          </a:ln>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sz="3600" b="1" i="0" u="none" strike="noStrike" kern="1200" spc="0" baseline="0">
                <a:solidFill>
                  <a:prstClr val="black">
                    <a:lumMod val="65000"/>
                    <a:lumOff val="35000"/>
                  </a:prstClr>
                </a:solidFill>
                <a:latin typeface="+mn-lt"/>
                <a:ea typeface="+mn-ea"/>
                <a:cs typeface="+mn-cs"/>
              </a:defRPr>
            </a:pPr>
            <a:r>
              <a:rPr kumimoji="0" lang="en-US" sz="2200" b="1" i="0" u="none" strike="noStrike" kern="1200" cap="none" spc="0" normalizeH="0" baseline="0" noProof="0">
                <a:ln>
                  <a:noFill/>
                </a:ln>
                <a:solidFill>
                  <a:schemeClr val="accent6">
                    <a:lumMod val="75000"/>
                  </a:schemeClr>
                </a:solidFill>
                <a:effectLst/>
                <a:uLnTx/>
                <a:uFillTx/>
                <a:latin typeface="Segoe UI"/>
                <a:ea typeface="+mn-ea"/>
                <a:cs typeface="+mn-cs"/>
              </a:rPr>
              <a:t>Service Worker</a:t>
            </a:r>
          </a:p>
        </p:txBody>
      </p:sp>
      <p:sp>
        <p:nvSpPr>
          <p:cNvPr id="21" name="Freeform: Shape 20" descr="candado de seguridad">
            <a:extLst>
              <a:ext uri="{FF2B5EF4-FFF2-40B4-BE49-F238E27FC236}">
                <a16:creationId xmlns:a16="http://schemas.microsoft.com/office/drawing/2014/main" id="{495E4BE1-F973-41AA-A94C-B712450A0B62}"/>
              </a:ext>
            </a:extLst>
          </p:cNvPr>
          <p:cNvSpPr/>
          <p:nvPr/>
        </p:nvSpPr>
        <p:spPr>
          <a:xfrm rot="5400000">
            <a:off x="1600200" y="2819400"/>
            <a:ext cx="1447800" cy="1143000"/>
          </a:xfrm>
          <a:custGeom>
            <a:avLst/>
            <a:gdLst>
              <a:gd name="connsiteX0" fmla="*/ 685800 w 1447800"/>
              <a:gd name="connsiteY0" fmla="*/ 1066800 h 1143000"/>
              <a:gd name="connsiteX1" fmla="*/ 1371600 w 1447800"/>
              <a:gd name="connsiteY1" fmla="*/ 1066800 h 1143000"/>
              <a:gd name="connsiteX2" fmla="*/ 1371600 w 1447800"/>
              <a:gd name="connsiteY2" fmla="*/ 76200 h 1143000"/>
              <a:gd name="connsiteX3" fmla="*/ 685800 w 1447800"/>
              <a:gd name="connsiteY3" fmla="*/ 76200 h 1143000"/>
              <a:gd name="connsiteX4" fmla="*/ 76200 w 1447800"/>
              <a:gd name="connsiteY4" fmla="*/ 569976 h 1143000"/>
              <a:gd name="connsiteX5" fmla="*/ 338469 w 1447800"/>
              <a:gd name="connsiteY5" fmla="*/ 838962 h 1143000"/>
              <a:gd name="connsiteX6" fmla="*/ 609600 w 1447800"/>
              <a:gd name="connsiteY6" fmla="*/ 838962 h 1143000"/>
              <a:gd name="connsiteX7" fmla="*/ 609600 w 1447800"/>
              <a:gd name="connsiteY7" fmla="*/ 300990 h 1143000"/>
              <a:gd name="connsiteX8" fmla="*/ 338469 w 1447800"/>
              <a:gd name="connsiteY8" fmla="*/ 300990 h 1143000"/>
              <a:gd name="connsiteX9" fmla="*/ 76200 w 1447800"/>
              <a:gd name="connsiteY9" fmla="*/ 569976 h 1143000"/>
              <a:gd name="connsiteX10" fmla="*/ 0 w 1447800"/>
              <a:gd name="connsiteY10" fmla="*/ 569976 h 1143000"/>
              <a:gd name="connsiteX11" fmla="*/ 335823 w 1447800"/>
              <a:gd name="connsiteY11" fmla="*/ 225552 h 1143000"/>
              <a:gd name="connsiteX12" fmla="*/ 609600 w 1447800"/>
              <a:gd name="connsiteY12" fmla="*/ 225552 h 1143000"/>
              <a:gd name="connsiteX13" fmla="*/ 609600 w 1447800"/>
              <a:gd name="connsiteY13" fmla="*/ 0 h 1143000"/>
              <a:gd name="connsiteX14" fmla="*/ 1447800 w 1447800"/>
              <a:gd name="connsiteY14" fmla="*/ 0 h 1143000"/>
              <a:gd name="connsiteX15" fmla="*/ 1447800 w 1447800"/>
              <a:gd name="connsiteY15" fmla="*/ 1143000 h 1143000"/>
              <a:gd name="connsiteX16" fmla="*/ 609600 w 1447800"/>
              <a:gd name="connsiteY16" fmla="*/ 1143000 h 1143000"/>
              <a:gd name="connsiteX17" fmla="*/ 609600 w 1447800"/>
              <a:gd name="connsiteY17" fmla="*/ 914400 h 1143000"/>
              <a:gd name="connsiteX18" fmla="*/ 335823 w 1447800"/>
              <a:gd name="connsiteY18" fmla="*/ 914400 h 1143000"/>
              <a:gd name="connsiteX19" fmla="*/ 0 w 1447800"/>
              <a:gd name="connsiteY19" fmla="*/ 569976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143000">
                <a:moveTo>
                  <a:pt x="685800" y="1066800"/>
                </a:moveTo>
                <a:lnTo>
                  <a:pt x="1371600" y="1066800"/>
                </a:lnTo>
                <a:lnTo>
                  <a:pt x="1371600" y="76200"/>
                </a:lnTo>
                <a:lnTo>
                  <a:pt x="685800" y="76200"/>
                </a:lnTo>
                <a:close/>
                <a:moveTo>
                  <a:pt x="76200" y="569976"/>
                </a:moveTo>
                <a:cubicBezTo>
                  <a:pt x="76200" y="718541"/>
                  <a:pt x="193636" y="838962"/>
                  <a:pt x="338469" y="838962"/>
                </a:cubicBezTo>
                <a:lnTo>
                  <a:pt x="609600" y="838962"/>
                </a:lnTo>
                <a:lnTo>
                  <a:pt x="609600" y="300990"/>
                </a:lnTo>
                <a:lnTo>
                  <a:pt x="338469" y="300990"/>
                </a:lnTo>
                <a:cubicBezTo>
                  <a:pt x="193636" y="300990"/>
                  <a:pt x="76200" y="421411"/>
                  <a:pt x="76200" y="569976"/>
                </a:cubicBezTo>
                <a:close/>
                <a:moveTo>
                  <a:pt x="0" y="569976"/>
                </a:moveTo>
                <a:cubicBezTo>
                  <a:pt x="0" y="379746"/>
                  <a:pt x="150372" y="225552"/>
                  <a:pt x="335823" y="225552"/>
                </a:cubicBezTo>
                <a:lnTo>
                  <a:pt x="609600" y="225552"/>
                </a:lnTo>
                <a:lnTo>
                  <a:pt x="609600" y="0"/>
                </a:lnTo>
                <a:lnTo>
                  <a:pt x="1447800" y="0"/>
                </a:lnTo>
                <a:lnTo>
                  <a:pt x="1447800" y="1143000"/>
                </a:lnTo>
                <a:lnTo>
                  <a:pt x="609600" y="1143000"/>
                </a:lnTo>
                <a:lnTo>
                  <a:pt x="609600" y="914400"/>
                </a:lnTo>
                <a:lnTo>
                  <a:pt x="335823" y="914400"/>
                </a:lnTo>
                <a:cubicBezTo>
                  <a:pt x="150372" y="914400"/>
                  <a:pt x="0" y="760207"/>
                  <a:pt x="0" y="5699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B1756272-27A8-4D62-A684-E8CED842CC44}"/>
              </a:ext>
            </a:extLst>
          </p:cNvPr>
          <p:cNvSpPr txBox="1"/>
          <p:nvPr/>
        </p:nvSpPr>
        <p:spPr>
          <a:xfrm>
            <a:off x="6320065" y="6532116"/>
            <a:ext cx="64101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*HTTPS not required when using localhost domain</a:t>
            </a:r>
          </a:p>
        </p:txBody>
      </p:sp>
      <p:sp>
        <p:nvSpPr>
          <p:cNvPr id="11" name="Title 16">
            <a:extLst>
              <a:ext uri="{FF2B5EF4-FFF2-40B4-BE49-F238E27FC236}">
                <a16:creationId xmlns:a16="http://schemas.microsoft.com/office/drawing/2014/main" id="{DACF1FCE-D350-7BCD-090B-7A5D6904D68E}"/>
              </a:ext>
            </a:extLst>
          </p:cNvPr>
          <p:cNvSpPr txBox="1">
            <a:spLocks noGrp="1"/>
          </p:cNvSpPr>
          <p:nvPr>
            <p:ph type="title" idx="4294967295"/>
          </p:nvPr>
        </p:nvSpPr>
        <p:spPr>
          <a:xfrm>
            <a:off x="588263" y="457200"/>
            <a:ext cx="11018520"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s-MX" sz="5400" b="0" i="0" u="none" strike="noStrike" kern="1200" cap="none" spc="-50" normalizeH="0" baseline="0" noProof="0" dirty="0">
                <a:ln w="3175">
                  <a:noFill/>
                </a:ln>
                <a:solidFill>
                  <a:schemeClr val="tx2"/>
                </a:solidFill>
                <a:effectLst/>
                <a:uLnTx/>
                <a:uFillTx/>
                <a:latin typeface="+mj-lt"/>
                <a:ea typeface="+mn-ea"/>
                <a:cs typeface="Segoe UI" pitchFamily="34" charset="0"/>
              </a:rPr>
              <a:t>Elementos Mínimos</a:t>
            </a:r>
          </a:p>
        </p:txBody>
      </p:sp>
      <p:pic>
        <p:nvPicPr>
          <p:cNvPr id="5" name="Picture 4">
            <a:extLst>
              <a:ext uri="{FF2B5EF4-FFF2-40B4-BE49-F238E27FC236}">
                <a16:creationId xmlns:a16="http://schemas.microsoft.com/office/drawing/2014/main" id="{384B6C67-69B7-4C22-136D-890AC995D53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60270" y="1724072"/>
            <a:ext cx="5053048" cy="4080336"/>
          </a:xfrm>
          <a:prstGeom prst="rect">
            <a:avLst/>
          </a:prstGeom>
        </p:spPr>
      </p:pic>
    </p:spTree>
    <p:custDataLst>
      <p:tags r:id="rId1"/>
    </p:custDataLst>
    <p:extLst>
      <p:ext uri="{BB962C8B-B14F-4D97-AF65-F5344CB8AC3E}">
        <p14:creationId xmlns:p14="http://schemas.microsoft.com/office/powerpoint/2010/main" val="1856199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ignal_3" title="Icon of a communication tower with signal lines">
            <a:extLst>
              <a:ext uri="{FF2B5EF4-FFF2-40B4-BE49-F238E27FC236}">
                <a16:creationId xmlns:a16="http://schemas.microsoft.com/office/drawing/2014/main" id="{8F2EB87F-31FB-9945-9D07-8B2811C9C665}"/>
              </a:ext>
            </a:extLst>
          </p:cNvPr>
          <p:cNvSpPr>
            <a:spLocks noChangeAspect="1" noEditPoints="1"/>
          </p:cNvSpPr>
          <p:nvPr/>
        </p:nvSpPr>
        <p:spPr bwMode="auto">
          <a:xfrm>
            <a:off x="5363174" y="2729156"/>
            <a:ext cx="1013614" cy="1390258"/>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762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IoT" title="Icon of five circles that all connect to a center circle">
            <a:extLst>
              <a:ext uri="{FF2B5EF4-FFF2-40B4-BE49-F238E27FC236}">
                <a16:creationId xmlns:a16="http://schemas.microsoft.com/office/drawing/2014/main" id="{2619353E-30C8-BA49-9593-1199F74A4195}"/>
              </a:ext>
            </a:extLst>
          </p:cNvPr>
          <p:cNvSpPr>
            <a:spLocks noChangeAspect="1" noEditPoints="1"/>
          </p:cNvSpPr>
          <p:nvPr/>
        </p:nvSpPr>
        <p:spPr bwMode="auto">
          <a:xfrm>
            <a:off x="8882984" y="2729156"/>
            <a:ext cx="1388036" cy="139025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762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C90C4FE-B07D-054C-9501-50EB982C00E4}"/>
              </a:ext>
            </a:extLst>
          </p:cNvPr>
          <p:cNvSpPr/>
          <p:nvPr/>
        </p:nvSpPr>
        <p:spPr>
          <a:xfrm>
            <a:off x="1642187" y="4445913"/>
            <a:ext cx="1324947" cy="430887"/>
          </a:xfrm>
          <a:prstGeom prst="rect">
            <a:avLst/>
          </a:prstGeom>
          <a:noFill/>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sz="3600" b="1" i="0" u="none" strike="noStrike" kern="1200" spc="0" baseline="0">
                <a:solidFill>
                  <a:prstClr val="black">
                    <a:lumMod val="65000"/>
                    <a:lumOff val="35000"/>
                  </a:prstClr>
                </a:solidFill>
                <a:latin typeface="+mn-lt"/>
                <a:ea typeface="+mn-ea"/>
                <a:cs typeface="+mn-cs"/>
              </a:defRPr>
            </a:pPr>
            <a:r>
              <a:rPr kumimoji="0" lang="en-US" sz="2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HTTPS*</a:t>
            </a:r>
          </a:p>
        </p:txBody>
      </p:sp>
      <p:sp>
        <p:nvSpPr>
          <p:cNvPr id="14" name="Rectangle 13">
            <a:extLst>
              <a:ext uri="{FF2B5EF4-FFF2-40B4-BE49-F238E27FC236}">
                <a16:creationId xmlns:a16="http://schemas.microsoft.com/office/drawing/2014/main" id="{01E6A62E-FD6F-4D41-A244-0261AB28490B}"/>
              </a:ext>
            </a:extLst>
          </p:cNvPr>
          <p:cNvSpPr/>
          <p:nvPr/>
        </p:nvSpPr>
        <p:spPr>
          <a:xfrm>
            <a:off x="4065952" y="4445913"/>
            <a:ext cx="3608064" cy="430887"/>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sz="3600" b="1" i="0" u="none" strike="noStrike" kern="1200" spc="0" baseline="0">
                <a:solidFill>
                  <a:prstClr val="black">
                    <a:lumMod val="65000"/>
                    <a:lumOff val="35000"/>
                  </a:prstClr>
                </a:solidFill>
                <a:latin typeface="+mn-lt"/>
                <a:ea typeface="+mn-ea"/>
                <a:cs typeface="+mn-cs"/>
              </a:defRPr>
            </a:pPr>
            <a:r>
              <a:rPr kumimoji="0" lang="en-US" sz="2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Web App Manifest</a:t>
            </a:r>
          </a:p>
        </p:txBody>
      </p:sp>
      <p:sp>
        <p:nvSpPr>
          <p:cNvPr id="15" name="Rectangle 14">
            <a:extLst>
              <a:ext uri="{FF2B5EF4-FFF2-40B4-BE49-F238E27FC236}">
                <a16:creationId xmlns:a16="http://schemas.microsoft.com/office/drawing/2014/main" id="{FB367C41-5A90-D64D-8368-FA6D890BBA4C}"/>
              </a:ext>
            </a:extLst>
          </p:cNvPr>
          <p:cNvSpPr/>
          <p:nvPr/>
        </p:nvSpPr>
        <p:spPr>
          <a:xfrm>
            <a:off x="8478914" y="4445913"/>
            <a:ext cx="2196179" cy="430887"/>
          </a:xfrm>
          <a:prstGeom prst="rect">
            <a:avLst/>
          </a:prstGeom>
          <a:ln>
            <a:noFill/>
          </a:ln>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sz="3600" b="1" i="0" u="none" strike="noStrike" kern="1200" spc="0" baseline="0">
                <a:solidFill>
                  <a:prstClr val="black">
                    <a:lumMod val="65000"/>
                    <a:lumOff val="35000"/>
                  </a:prstClr>
                </a:solidFill>
                <a:latin typeface="+mn-lt"/>
                <a:ea typeface="+mn-ea"/>
                <a:cs typeface="+mn-cs"/>
              </a:defRPr>
            </a:pPr>
            <a:r>
              <a:rPr kumimoji="0" lang="en-US" sz="2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Worker</a:t>
            </a:r>
          </a:p>
        </p:txBody>
      </p:sp>
      <p:sp>
        <p:nvSpPr>
          <p:cNvPr id="21" name="Freeform: Shape 20" descr="candado de seguridad">
            <a:extLst>
              <a:ext uri="{FF2B5EF4-FFF2-40B4-BE49-F238E27FC236}">
                <a16:creationId xmlns:a16="http://schemas.microsoft.com/office/drawing/2014/main" id="{495E4BE1-F973-41AA-A94C-B712450A0B62}"/>
              </a:ext>
            </a:extLst>
          </p:cNvPr>
          <p:cNvSpPr/>
          <p:nvPr/>
        </p:nvSpPr>
        <p:spPr>
          <a:xfrm rot="5400000">
            <a:off x="1600200" y="2819400"/>
            <a:ext cx="1447800" cy="1143000"/>
          </a:xfrm>
          <a:custGeom>
            <a:avLst/>
            <a:gdLst>
              <a:gd name="connsiteX0" fmla="*/ 685800 w 1447800"/>
              <a:gd name="connsiteY0" fmla="*/ 1066800 h 1143000"/>
              <a:gd name="connsiteX1" fmla="*/ 1371600 w 1447800"/>
              <a:gd name="connsiteY1" fmla="*/ 1066800 h 1143000"/>
              <a:gd name="connsiteX2" fmla="*/ 1371600 w 1447800"/>
              <a:gd name="connsiteY2" fmla="*/ 76200 h 1143000"/>
              <a:gd name="connsiteX3" fmla="*/ 685800 w 1447800"/>
              <a:gd name="connsiteY3" fmla="*/ 76200 h 1143000"/>
              <a:gd name="connsiteX4" fmla="*/ 76200 w 1447800"/>
              <a:gd name="connsiteY4" fmla="*/ 569976 h 1143000"/>
              <a:gd name="connsiteX5" fmla="*/ 338469 w 1447800"/>
              <a:gd name="connsiteY5" fmla="*/ 838962 h 1143000"/>
              <a:gd name="connsiteX6" fmla="*/ 609600 w 1447800"/>
              <a:gd name="connsiteY6" fmla="*/ 838962 h 1143000"/>
              <a:gd name="connsiteX7" fmla="*/ 609600 w 1447800"/>
              <a:gd name="connsiteY7" fmla="*/ 300990 h 1143000"/>
              <a:gd name="connsiteX8" fmla="*/ 338469 w 1447800"/>
              <a:gd name="connsiteY8" fmla="*/ 300990 h 1143000"/>
              <a:gd name="connsiteX9" fmla="*/ 76200 w 1447800"/>
              <a:gd name="connsiteY9" fmla="*/ 569976 h 1143000"/>
              <a:gd name="connsiteX10" fmla="*/ 0 w 1447800"/>
              <a:gd name="connsiteY10" fmla="*/ 569976 h 1143000"/>
              <a:gd name="connsiteX11" fmla="*/ 335823 w 1447800"/>
              <a:gd name="connsiteY11" fmla="*/ 225552 h 1143000"/>
              <a:gd name="connsiteX12" fmla="*/ 609600 w 1447800"/>
              <a:gd name="connsiteY12" fmla="*/ 225552 h 1143000"/>
              <a:gd name="connsiteX13" fmla="*/ 609600 w 1447800"/>
              <a:gd name="connsiteY13" fmla="*/ 0 h 1143000"/>
              <a:gd name="connsiteX14" fmla="*/ 1447800 w 1447800"/>
              <a:gd name="connsiteY14" fmla="*/ 0 h 1143000"/>
              <a:gd name="connsiteX15" fmla="*/ 1447800 w 1447800"/>
              <a:gd name="connsiteY15" fmla="*/ 1143000 h 1143000"/>
              <a:gd name="connsiteX16" fmla="*/ 609600 w 1447800"/>
              <a:gd name="connsiteY16" fmla="*/ 1143000 h 1143000"/>
              <a:gd name="connsiteX17" fmla="*/ 609600 w 1447800"/>
              <a:gd name="connsiteY17" fmla="*/ 914400 h 1143000"/>
              <a:gd name="connsiteX18" fmla="*/ 335823 w 1447800"/>
              <a:gd name="connsiteY18" fmla="*/ 914400 h 1143000"/>
              <a:gd name="connsiteX19" fmla="*/ 0 w 1447800"/>
              <a:gd name="connsiteY19" fmla="*/ 569976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7800" h="1143000">
                <a:moveTo>
                  <a:pt x="685800" y="1066800"/>
                </a:moveTo>
                <a:lnTo>
                  <a:pt x="1371600" y="1066800"/>
                </a:lnTo>
                <a:lnTo>
                  <a:pt x="1371600" y="76200"/>
                </a:lnTo>
                <a:lnTo>
                  <a:pt x="685800" y="76200"/>
                </a:lnTo>
                <a:close/>
                <a:moveTo>
                  <a:pt x="76200" y="569976"/>
                </a:moveTo>
                <a:cubicBezTo>
                  <a:pt x="76200" y="718541"/>
                  <a:pt x="193636" y="838962"/>
                  <a:pt x="338469" y="838962"/>
                </a:cubicBezTo>
                <a:lnTo>
                  <a:pt x="609600" y="838962"/>
                </a:lnTo>
                <a:lnTo>
                  <a:pt x="609600" y="300990"/>
                </a:lnTo>
                <a:lnTo>
                  <a:pt x="338469" y="300990"/>
                </a:lnTo>
                <a:cubicBezTo>
                  <a:pt x="193636" y="300990"/>
                  <a:pt x="76200" y="421411"/>
                  <a:pt x="76200" y="569976"/>
                </a:cubicBezTo>
                <a:close/>
                <a:moveTo>
                  <a:pt x="0" y="569976"/>
                </a:moveTo>
                <a:cubicBezTo>
                  <a:pt x="0" y="379746"/>
                  <a:pt x="150372" y="225552"/>
                  <a:pt x="335823" y="225552"/>
                </a:cubicBezTo>
                <a:lnTo>
                  <a:pt x="609600" y="225552"/>
                </a:lnTo>
                <a:lnTo>
                  <a:pt x="609600" y="0"/>
                </a:lnTo>
                <a:lnTo>
                  <a:pt x="1447800" y="0"/>
                </a:lnTo>
                <a:lnTo>
                  <a:pt x="1447800" y="1143000"/>
                </a:lnTo>
                <a:lnTo>
                  <a:pt x="609600" y="1143000"/>
                </a:lnTo>
                <a:lnTo>
                  <a:pt x="609600" y="914400"/>
                </a:lnTo>
                <a:lnTo>
                  <a:pt x="335823" y="914400"/>
                </a:lnTo>
                <a:cubicBezTo>
                  <a:pt x="150372" y="914400"/>
                  <a:pt x="0" y="760207"/>
                  <a:pt x="0" y="56997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B1756272-27A8-4D62-A684-E8CED842CC44}"/>
              </a:ext>
            </a:extLst>
          </p:cNvPr>
          <p:cNvSpPr txBox="1"/>
          <p:nvPr/>
        </p:nvSpPr>
        <p:spPr>
          <a:xfrm>
            <a:off x="6320065" y="6532116"/>
            <a:ext cx="64101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*HTTPS not required when using localhost domain</a:t>
            </a:r>
          </a:p>
        </p:txBody>
      </p:sp>
      <p:sp>
        <p:nvSpPr>
          <p:cNvPr id="11" name="Title 16">
            <a:extLst>
              <a:ext uri="{FF2B5EF4-FFF2-40B4-BE49-F238E27FC236}">
                <a16:creationId xmlns:a16="http://schemas.microsoft.com/office/drawing/2014/main" id="{DACF1FCE-D350-7BCD-090B-7A5D6904D68E}"/>
              </a:ext>
            </a:extLst>
          </p:cNvPr>
          <p:cNvSpPr txBox="1">
            <a:spLocks noGrp="1"/>
          </p:cNvSpPr>
          <p:nvPr>
            <p:ph type="title" idx="4294967295"/>
          </p:nvPr>
        </p:nvSpPr>
        <p:spPr>
          <a:xfrm>
            <a:off x="588263" y="457200"/>
            <a:ext cx="11018520"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s-MX" sz="5400" b="0" i="0" u="none" strike="noStrike" kern="1200" cap="none" spc="-50" normalizeH="0" baseline="0" noProof="0" dirty="0">
                <a:ln w="3175">
                  <a:noFill/>
                </a:ln>
                <a:solidFill>
                  <a:schemeClr val="tx2"/>
                </a:solidFill>
                <a:effectLst/>
                <a:uLnTx/>
                <a:uFillTx/>
                <a:latin typeface="+mj-lt"/>
                <a:ea typeface="+mn-ea"/>
                <a:cs typeface="Segoe UI" pitchFamily="34" charset="0"/>
              </a:rPr>
              <a:t>Elementos Mínimos</a:t>
            </a:r>
          </a:p>
        </p:txBody>
      </p:sp>
      <p:pic>
        <p:nvPicPr>
          <p:cNvPr id="5" name="Picture 4">
            <a:extLst>
              <a:ext uri="{FF2B5EF4-FFF2-40B4-BE49-F238E27FC236}">
                <a16:creationId xmlns:a16="http://schemas.microsoft.com/office/drawing/2014/main" id="{384B6C67-69B7-4C22-136D-890AC995D53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933637" y="1715195"/>
            <a:ext cx="5053048" cy="4080336"/>
          </a:xfrm>
          <a:prstGeom prst="rect">
            <a:avLst/>
          </a:prstGeom>
        </p:spPr>
      </p:pic>
    </p:spTree>
    <p:custDataLst>
      <p:tags r:id="rId1"/>
    </p:custDataLst>
    <p:extLst>
      <p:ext uri="{BB962C8B-B14F-4D97-AF65-F5344CB8AC3E}">
        <p14:creationId xmlns:p14="http://schemas.microsoft.com/office/powerpoint/2010/main" val="3608022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8B2552A9-0D89-E21C-B8C3-9927B97B277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60500" y="1284311"/>
            <a:ext cx="5053048" cy="4080336"/>
          </a:xfrm>
          <a:prstGeom prst="rect">
            <a:avLst/>
          </a:prstGeom>
        </p:spPr>
      </p:pic>
      <p:pic>
        <p:nvPicPr>
          <p:cNvPr id="33" name="Picture 32" descr="Representación de manifesto comparado a la app">
            <a:extLst>
              <a:ext uri="{FF2B5EF4-FFF2-40B4-BE49-F238E27FC236}">
                <a16:creationId xmlns:a16="http://schemas.microsoft.com/office/drawing/2014/main" id="{FD6372AF-43F6-468F-9C62-643A6984C838}"/>
              </a:ext>
            </a:extLst>
          </p:cNvPr>
          <p:cNvPicPr>
            <a:picLocks noChangeAspect="1"/>
          </p:cNvPicPr>
          <p:nvPr/>
        </p:nvPicPr>
        <p:blipFill>
          <a:blip r:embed="rId4"/>
          <a:stretch>
            <a:fillRect/>
          </a:stretch>
        </p:blipFill>
        <p:spPr>
          <a:xfrm>
            <a:off x="1730555" y="3785769"/>
            <a:ext cx="5385371" cy="3157757"/>
          </a:xfrm>
          <a:prstGeom prst="rect">
            <a:avLst/>
          </a:prstGeom>
        </p:spPr>
      </p:pic>
      <p:pic>
        <p:nvPicPr>
          <p:cNvPr id="34" name="Picture 33" descr="imagen de flujo de datos en service worker">
            <a:extLst>
              <a:ext uri="{FF2B5EF4-FFF2-40B4-BE49-F238E27FC236}">
                <a16:creationId xmlns:a16="http://schemas.microsoft.com/office/drawing/2014/main" id="{FF999390-CB85-40E5-83F2-5C48377AE08D}"/>
              </a:ext>
            </a:extLst>
          </p:cNvPr>
          <p:cNvPicPr>
            <a:picLocks noChangeAspect="1"/>
          </p:cNvPicPr>
          <p:nvPr/>
        </p:nvPicPr>
        <p:blipFill>
          <a:blip r:embed="rId5"/>
          <a:stretch>
            <a:fillRect/>
          </a:stretch>
        </p:blipFill>
        <p:spPr>
          <a:xfrm>
            <a:off x="649645" y="343506"/>
            <a:ext cx="5202516" cy="3085494"/>
          </a:xfrm>
          <a:prstGeom prst="rect">
            <a:avLst/>
          </a:prstGeom>
        </p:spPr>
      </p:pic>
      <p:cxnSp>
        <p:nvCxnSpPr>
          <p:cNvPr id="35" name="Straight Connector 34">
            <a:extLst>
              <a:ext uri="{FF2B5EF4-FFF2-40B4-BE49-F238E27FC236}">
                <a16:creationId xmlns:a16="http://schemas.microsoft.com/office/drawing/2014/main" id="{C576014E-B9E0-4F10-90AE-62B886D8B571}"/>
              </a:ext>
              <a:ext uri="{C183D7F6-B498-43B3-948B-1728B52AA6E4}">
                <adec:decorative xmlns:adec="http://schemas.microsoft.com/office/drawing/2017/decorative" val="1"/>
              </a:ext>
            </a:extLst>
          </p:cNvPr>
          <p:cNvCxnSpPr>
            <a:cxnSpLocks/>
          </p:cNvCxnSpPr>
          <p:nvPr/>
        </p:nvCxnSpPr>
        <p:spPr>
          <a:xfrm>
            <a:off x="536629" y="3704340"/>
            <a:ext cx="6490895"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91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9EFD-5AE5-8944-6629-B6671971794C}"/>
              </a:ext>
            </a:extLst>
          </p:cNvPr>
          <p:cNvSpPr>
            <a:spLocks noGrp="1"/>
          </p:cNvSpPr>
          <p:nvPr>
            <p:ph type="title"/>
          </p:nvPr>
        </p:nvSpPr>
        <p:spPr>
          <a:xfrm>
            <a:off x="588263" y="457200"/>
            <a:ext cx="11018520" cy="677108"/>
          </a:xfrm>
        </p:spPr>
        <p:txBody>
          <a:bodyPr/>
          <a:lstStyle/>
          <a:p>
            <a:pPr algn="ctr"/>
            <a:r>
              <a:rPr lang="es-MX" sz="4400">
                <a:solidFill>
                  <a:schemeClr val="tx2"/>
                </a:solidFill>
              </a:rPr>
              <a:t>Microsoft en PWA</a:t>
            </a:r>
            <a:endParaRPr lang="es-MX" sz="4400"/>
          </a:p>
        </p:txBody>
      </p:sp>
      <p:pic>
        <p:nvPicPr>
          <p:cNvPr id="4" name="Picture 3" descr="Icon&#10;&#10;Description automatically generated">
            <a:extLst>
              <a:ext uri="{FF2B5EF4-FFF2-40B4-BE49-F238E27FC236}">
                <a16:creationId xmlns:a16="http://schemas.microsoft.com/office/drawing/2014/main" id="{691375E3-20D8-348D-5498-1CE1E337580B}"/>
              </a:ext>
            </a:extLst>
          </p:cNvPr>
          <p:cNvPicPr>
            <a:picLocks noChangeAspect="1"/>
          </p:cNvPicPr>
          <p:nvPr/>
        </p:nvPicPr>
        <p:blipFill>
          <a:blip r:embed="rId4"/>
          <a:stretch>
            <a:fillRect/>
          </a:stretch>
        </p:blipFill>
        <p:spPr>
          <a:xfrm>
            <a:off x="1059451" y="2152868"/>
            <a:ext cx="1796961" cy="1796961"/>
          </a:xfrm>
          <a:prstGeom prst="rect">
            <a:avLst/>
          </a:prstGeom>
        </p:spPr>
      </p:pic>
      <p:pic>
        <p:nvPicPr>
          <p:cNvPr id="6" name="Picture 5" descr="screenshot de vs code con extension de pwa studio">
            <a:extLst>
              <a:ext uri="{FF2B5EF4-FFF2-40B4-BE49-F238E27FC236}">
                <a16:creationId xmlns:a16="http://schemas.microsoft.com/office/drawing/2014/main" id="{DDEEDC0B-71EA-668A-2472-4AEE161D773B}"/>
              </a:ext>
            </a:extLst>
          </p:cNvPr>
          <p:cNvPicPr>
            <a:picLocks noChangeAspect="1"/>
          </p:cNvPicPr>
          <p:nvPr/>
        </p:nvPicPr>
        <p:blipFill>
          <a:blip r:embed="rId5"/>
          <a:stretch>
            <a:fillRect/>
          </a:stretch>
        </p:blipFill>
        <p:spPr>
          <a:xfrm>
            <a:off x="3248044" y="4833310"/>
            <a:ext cx="5312906" cy="1453652"/>
          </a:xfrm>
          <a:prstGeom prst="rect">
            <a:avLst/>
          </a:prstGeom>
        </p:spPr>
      </p:pic>
      <p:pic>
        <p:nvPicPr>
          <p:cNvPr id="8" name="Picture 7" descr="Icon&#10;&#10;Description automatically generated">
            <a:extLst>
              <a:ext uri="{FF2B5EF4-FFF2-40B4-BE49-F238E27FC236}">
                <a16:creationId xmlns:a16="http://schemas.microsoft.com/office/drawing/2014/main" id="{EBDA0E8F-D0C8-C641-92A5-90C8DD122515}"/>
              </a:ext>
            </a:extLst>
          </p:cNvPr>
          <p:cNvPicPr>
            <a:picLocks noChangeAspect="1"/>
          </p:cNvPicPr>
          <p:nvPr/>
        </p:nvPicPr>
        <p:blipFill>
          <a:blip r:embed="rId6"/>
          <a:stretch>
            <a:fillRect/>
          </a:stretch>
        </p:blipFill>
        <p:spPr>
          <a:xfrm>
            <a:off x="5197519" y="2152869"/>
            <a:ext cx="1796961" cy="1796961"/>
          </a:xfrm>
          <a:prstGeom prst="rect">
            <a:avLst/>
          </a:prstGeom>
        </p:spPr>
      </p:pic>
      <p:pic>
        <p:nvPicPr>
          <p:cNvPr id="10" name="Picture 9" descr="Icon&#10;&#10;Description automatically generated">
            <a:extLst>
              <a:ext uri="{FF2B5EF4-FFF2-40B4-BE49-F238E27FC236}">
                <a16:creationId xmlns:a16="http://schemas.microsoft.com/office/drawing/2014/main" id="{53949616-F268-850B-9DFA-E8544D68F7F2}"/>
              </a:ext>
            </a:extLst>
          </p:cNvPr>
          <p:cNvPicPr>
            <a:picLocks noChangeAspect="1"/>
          </p:cNvPicPr>
          <p:nvPr/>
        </p:nvPicPr>
        <p:blipFill>
          <a:blip r:embed="rId7"/>
          <a:stretch>
            <a:fillRect/>
          </a:stretch>
        </p:blipFill>
        <p:spPr>
          <a:xfrm>
            <a:off x="8762651" y="2110004"/>
            <a:ext cx="2844132" cy="2309404"/>
          </a:xfrm>
          <a:prstGeom prst="rect">
            <a:avLst/>
          </a:prstGeom>
        </p:spPr>
      </p:pic>
      <p:sp>
        <p:nvSpPr>
          <p:cNvPr id="11" name="TextBox 10">
            <a:extLst>
              <a:ext uri="{FF2B5EF4-FFF2-40B4-BE49-F238E27FC236}">
                <a16:creationId xmlns:a16="http://schemas.microsoft.com/office/drawing/2014/main" id="{54D99963-74D0-69A3-B786-ABEE23EFFAD0}"/>
              </a:ext>
            </a:extLst>
          </p:cNvPr>
          <p:cNvSpPr txBox="1"/>
          <p:nvPr/>
        </p:nvSpPr>
        <p:spPr>
          <a:xfrm>
            <a:off x="887157" y="4094236"/>
            <a:ext cx="2141548" cy="430887"/>
          </a:xfrm>
          <a:prstGeom prst="rect">
            <a:avLst/>
          </a:prstGeom>
          <a:noFill/>
        </p:spPr>
        <p:txBody>
          <a:bodyPr wrap="none" lIns="0" tIns="0" rIns="0" bIns="0" rtlCol="0">
            <a:spAutoFit/>
          </a:bodyPr>
          <a:lstStyle/>
          <a:p>
            <a:pPr algn="l"/>
            <a:r>
              <a:rPr lang="es-MX" sz="2800" b="1">
                <a:solidFill>
                  <a:schemeClr val="accent1"/>
                </a:solidFill>
              </a:rPr>
              <a:t>PWA </a:t>
            </a:r>
            <a:r>
              <a:rPr lang="es-MX" sz="2800" b="1" err="1">
                <a:solidFill>
                  <a:schemeClr val="accent1"/>
                </a:solidFill>
              </a:rPr>
              <a:t>Builder</a:t>
            </a:r>
            <a:endParaRPr lang="es-MX" sz="2800" b="1">
              <a:solidFill>
                <a:schemeClr val="accent1"/>
              </a:solidFill>
            </a:endParaRPr>
          </a:p>
        </p:txBody>
      </p:sp>
      <p:sp>
        <p:nvSpPr>
          <p:cNvPr id="13" name="TextBox 12">
            <a:extLst>
              <a:ext uri="{FF2B5EF4-FFF2-40B4-BE49-F238E27FC236}">
                <a16:creationId xmlns:a16="http://schemas.microsoft.com/office/drawing/2014/main" id="{000571E7-835D-6351-175E-6736A7BA5E86}"/>
              </a:ext>
            </a:extLst>
          </p:cNvPr>
          <p:cNvSpPr txBox="1"/>
          <p:nvPr/>
        </p:nvSpPr>
        <p:spPr>
          <a:xfrm>
            <a:off x="4967820" y="4094236"/>
            <a:ext cx="2023631" cy="430887"/>
          </a:xfrm>
          <a:prstGeom prst="rect">
            <a:avLst/>
          </a:prstGeom>
          <a:noFill/>
        </p:spPr>
        <p:txBody>
          <a:bodyPr wrap="none" lIns="0" tIns="0" rIns="0" bIns="0" rtlCol="0">
            <a:spAutoFit/>
          </a:bodyPr>
          <a:lstStyle/>
          <a:p>
            <a:pPr algn="l"/>
            <a:r>
              <a:rPr lang="es-MX" sz="2800" b="1">
                <a:solidFill>
                  <a:schemeClr val="accent1"/>
                </a:solidFill>
              </a:rPr>
              <a:t>PWA Studio</a:t>
            </a:r>
          </a:p>
        </p:txBody>
      </p:sp>
      <p:sp>
        <p:nvSpPr>
          <p:cNvPr id="15" name="TextBox 14">
            <a:extLst>
              <a:ext uri="{FF2B5EF4-FFF2-40B4-BE49-F238E27FC236}">
                <a16:creationId xmlns:a16="http://schemas.microsoft.com/office/drawing/2014/main" id="{6904FB35-767F-A00F-6EE5-7CFEEFAFCE54}"/>
              </a:ext>
            </a:extLst>
          </p:cNvPr>
          <p:cNvSpPr txBox="1"/>
          <p:nvPr/>
        </p:nvSpPr>
        <p:spPr>
          <a:xfrm>
            <a:off x="9077743" y="4094235"/>
            <a:ext cx="2257028" cy="430887"/>
          </a:xfrm>
          <a:prstGeom prst="rect">
            <a:avLst/>
          </a:prstGeom>
          <a:noFill/>
        </p:spPr>
        <p:txBody>
          <a:bodyPr wrap="none" lIns="0" tIns="0" rIns="0" bIns="0" rtlCol="0">
            <a:spAutoFit/>
          </a:bodyPr>
          <a:lstStyle/>
          <a:p>
            <a:pPr algn="l"/>
            <a:r>
              <a:rPr lang="es-MX" sz="2800" b="1">
                <a:solidFill>
                  <a:schemeClr val="accent1"/>
                </a:solidFill>
              </a:rPr>
              <a:t>Windows API</a:t>
            </a:r>
          </a:p>
        </p:txBody>
      </p:sp>
    </p:spTree>
    <p:custDataLst>
      <p:tags r:id="rId1"/>
    </p:custDataLst>
    <p:extLst>
      <p:ext uri="{BB962C8B-B14F-4D97-AF65-F5344CB8AC3E}">
        <p14:creationId xmlns:p14="http://schemas.microsoft.com/office/powerpoint/2010/main" val="157094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882202-C8FD-42CE-B1CA-4590095542A3}"/>
              </a:ext>
            </a:extLst>
          </p:cNvPr>
          <p:cNvSpPr txBox="1"/>
          <p:nvPr/>
        </p:nvSpPr>
        <p:spPr>
          <a:xfrm>
            <a:off x="1093694" y="1559859"/>
            <a:ext cx="5721118" cy="1107996"/>
          </a:xfrm>
          <a:prstGeom prst="rect">
            <a:avLst/>
          </a:prstGeom>
          <a:noFill/>
        </p:spPr>
        <p:txBody>
          <a:bodyPr wrap="none" lIns="0" tIns="0" rIns="0" bIns="0" rtlCol="0">
            <a:spAutoFit/>
          </a:bodyPr>
          <a:lstStyle/>
          <a:p>
            <a:pPr algn="l"/>
            <a:r>
              <a:rPr lang="es-MX" sz="7200" dirty="0"/>
              <a:t>QUESTIONS??</a:t>
            </a:r>
            <a:endParaRPr lang="en-US" sz="7200" dirty="0" err="1"/>
          </a:p>
        </p:txBody>
      </p:sp>
      <p:sp>
        <p:nvSpPr>
          <p:cNvPr id="3" name="TextBox 2">
            <a:extLst>
              <a:ext uri="{FF2B5EF4-FFF2-40B4-BE49-F238E27FC236}">
                <a16:creationId xmlns:a16="http://schemas.microsoft.com/office/drawing/2014/main" id="{7524C10E-5890-4844-9A92-F7415561B0A4}"/>
              </a:ext>
            </a:extLst>
          </p:cNvPr>
          <p:cNvSpPr txBox="1"/>
          <p:nvPr/>
        </p:nvSpPr>
        <p:spPr>
          <a:xfrm>
            <a:off x="6391835" y="4744143"/>
            <a:ext cx="5035609" cy="1107996"/>
          </a:xfrm>
          <a:prstGeom prst="rect">
            <a:avLst/>
          </a:prstGeom>
          <a:noFill/>
        </p:spPr>
        <p:txBody>
          <a:bodyPr wrap="none" lIns="0" tIns="0" rIns="0" bIns="0" rtlCol="0">
            <a:spAutoFit/>
          </a:bodyPr>
          <a:lstStyle/>
          <a:p>
            <a:pPr algn="l"/>
            <a:r>
              <a:rPr lang="es-MX" sz="7200" dirty="0"/>
              <a:t>THANK YOU</a:t>
            </a:r>
            <a:endParaRPr lang="en-US" sz="7200" dirty="0" err="1"/>
          </a:p>
        </p:txBody>
      </p:sp>
    </p:spTree>
    <p:extLst>
      <p:ext uri="{BB962C8B-B14F-4D97-AF65-F5344CB8AC3E}">
        <p14:creationId xmlns:p14="http://schemas.microsoft.com/office/powerpoint/2010/main" val="10021011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0406AE-E394-57B6-B0FF-4338930E0468}"/>
              </a:ext>
            </a:extLst>
          </p:cNvPr>
          <p:cNvSpPr txBox="1"/>
          <p:nvPr/>
        </p:nvSpPr>
        <p:spPr>
          <a:xfrm>
            <a:off x="780394" y="1676559"/>
            <a:ext cx="10255468" cy="363946"/>
          </a:xfrm>
          <a:prstGeom prst="rect">
            <a:avLst/>
          </a:prstGeom>
          <a:noFill/>
        </p:spPr>
        <p:txBody>
          <a:bodyPr wrap="square">
            <a:spAutoFit/>
          </a:bodyPr>
          <a:lstStyle/>
          <a:p>
            <a:r>
              <a:rPr lang="es-MX" dirty="0" err="1">
                <a:hlinkClick r:id="rId2"/>
              </a:rPr>
              <a:t>MicrosoftDocs</a:t>
            </a:r>
            <a:r>
              <a:rPr lang="es-MX" dirty="0">
                <a:hlinkClick r:id="rId2"/>
              </a:rPr>
              <a:t>/</a:t>
            </a:r>
            <a:r>
              <a:rPr lang="es-MX" dirty="0" err="1">
                <a:hlinkClick r:id="rId2"/>
              </a:rPr>
              <a:t>mslearn-staticwebapp</a:t>
            </a:r>
            <a:r>
              <a:rPr lang="es-MX" dirty="0">
                <a:hlinkClick r:id="rId2"/>
              </a:rPr>
              <a:t>: </a:t>
            </a:r>
            <a:r>
              <a:rPr lang="es-MX" dirty="0" err="1">
                <a:hlinkClick r:id="rId2"/>
              </a:rPr>
              <a:t>Static</a:t>
            </a:r>
            <a:r>
              <a:rPr lang="es-MX" dirty="0">
                <a:hlinkClick r:id="rId2"/>
              </a:rPr>
              <a:t> Web App </a:t>
            </a:r>
            <a:r>
              <a:rPr lang="es-MX" dirty="0" err="1">
                <a:hlinkClick r:id="rId2"/>
              </a:rPr>
              <a:t>template</a:t>
            </a:r>
            <a:r>
              <a:rPr lang="es-MX" dirty="0">
                <a:hlinkClick r:id="rId2"/>
              </a:rPr>
              <a:t> </a:t>
            </a:r>
            <a:r>
              <a:rPr lang="es-MX" dirty="0" err="1">
                <a:hlinkClick r:id="rId2"/>
              </a:rPr>
              <a:t>repository</a:t>
            </a:r>
            <a:r>
              <a:rPr lang="es-MX" dirty="0">
                <a:hlinkClick r:id="rId2"/>
              </a:rPr>
              <a:t> (github.com)</a:t>
            </a:r>
            <a:endParaRPr lang="es-MX" dirty="0"/>
          </a:p>
        </p:txBody>
      </p:sp>
    </p:spTree>
    <p:extLst>
      <p:ext uri="{BB962C8B-B14F-4D97-AF65-F5344CB8AC3E}">
        <p14:creationId xmlns:p14="http://schemas.microsoft.com/office/powerpoint/2010/main" val="32647066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53E6D-F089-E454-2A71-BF3F930E4F63}"/>
              </a:ext>
            </a:extLst>
          </p:cNvPr>
          <p:cNvSpPr>
            <a:spLocks noGrp="1"/>
          </p:cNvSpPr>
          <p:nvPr>
            <p:ph type="title"/>
          </p:nvPr>
        </p:nvSpPr>
        <p:spPr/>
        <p:txBody>
          <a:bodyPr/>
          <a:lstStyle/>
          <a:p>
            <a:r>
              <a:rPr lang="en-US"/>
              <a:t>Agenda</a:t>
            </a:r>
            <a:endParaRPr lang="es-MX"/>
          </a:p>
        </p:txBody>
      </p:sp>
      <p:graphicFrame>
        <p:nvGraphicFramePr>
          <p:cNvPr id="3" name="Table 3">
            <a:extLst>
              <a:ext uri="{FF2B5EF4-FFF2-40B4-BE49-F238E27FC236}">
                <a16:creationId xmlns:a16="http://schemas.microsoft.com/office/drawing/2014/main" id="{B7A6A536-D16F-E113-D2B6-07B24772A4ED}"/>
              </a:ext>
            </a:extLst>
          </p:cNvPr>
          <p:cNvGraphicFramePr>
            <a:graphicFrameLocks noGrp="1"/>
          </p:cNvGraphicFramePr>
          <p:nvPr>
            <p:extLst>
              <p:ext uri="{D42A27DB-BD31-4B8C-83A1-F6EECF244321}">
                <p14:modId xmlns:p14="http://schemas.microsoft.com/office/powerpoint/2010/main" val="2716823424"/>
              </p:ext>
            </p:extLst>
          </p:nvPr>
        </p:nvGraphicFramePr>
        <p:xfrm>
          <a:off x="748462" y="1316979"/>
          <a:ext cx="10407397" cy="5083821"/>
        </p:xfrm>
        <a:graphic>
          <a:graphicData uri="http://schemas.openxmlformats.org/drawingml/2006/table">
            <a:tbl>
              <a:tblPr firstRow="1" bandRow="1">
                <a:tableStyleId>{5C22544A-7EE6-4342-B048-85BDC9FD1C3A}</a:tableStyleId>
              </a:tblPr>
              <a:tblGrid>
                <a:gridCol w="2817804">
                  <a:extLst>
                    <a:ext uri="{9D8B030D-6E8A-4147-A177-3AD203B41FA5}">
                      <a16:colId xmlns:a16="http://schemas.microsoft.com/office/drawing/2014/main" val="2645705578"/>
                    </a:ext>
                  </a:extLst>
                </a:gridCol>
                <a:gridCol w="7589593">
                  <a:extLst>
                    <a:ext uri="{9D8B030D-6E8A-4147-A177-3AD203B41FA5}">
                      <a16:colId xmlns:a16="http://schemas.microsoft.com/office/drawing/2014/main" val="1181441221"/>
                    </a:ext>
                  </a:extLst>
                </a:gridCol>
              </a:tblGrid>
              <a:tr h="564869">
                <a:tc>
                  <a:txBody>
                    <a:bodyPr/>
                    <a:lstStyle/>
                    <a:p>
                      <a:r>
                        <a:rPr lang="en-US" dirty="0"/>
                        <a:t>HORARIO</a:t>
                      </a:r>
                      <a:endParaRPr lang="es-MX" dirty="0"/>
                    </a:p>
                  </a:txBody>
                  <a:tcPr/>
                </a:tc>
                <a:tc>
                  <a:txBody>
                    <a:bodyPr/>
                    <a:lstStyle/>
                    <a:p>
                      <a:r>
                        <a:rPr lang="en-US" dirty="0"/>
                        <a:t>ACTIVIDAD</a:t>
                      </a:r>
                      <a:endParaRPr lang="es-MX" dirty="0"/>
                    </a:p>
                  </a:txBody>
                  <a:tcPr/>
                </a:tc>
                <a:extLst>
                  <a:ext uri="{0D108BD9-81ED-4DB2-BD59-A6C34878D82A}">
                    <a16:rowId xmlns:a16="http://schemas.microsoft.com/office/drawing/2014/main" val="173524086"/>
                  </a:ext>
                </a:extLst>
              </a:tr>
              <a:tr h="564869">
                <a:tc>
                  <a:txBody>
                    <a:bodyPr/>
                    <a:lstStyle/>
                    <a:p>
                      <a:r>
                        <a:rPr lang="es-MX" noProof="0" dirty="0"/>
                        <a:t>10:00</a:t>
                      </a:r>
                      <a:r>
                        <a:rPr lang="en-US" dirty="0"/>
                        <a:t> a 10:20</a:t>
                      </a:r>
                      <a:endParaRPr lang="es-MX" dirty="0"/>
                    </a:p>
                  </a:txBody>
                  <a:tcPr/>
                </a:tc>
                <a:tc>
                  <a:txBody>
                    <a:bodyPr/>
                    <a:lstStyle/>
                    <a:p>
                      <a:r>
                        <a:rPr lang="es-MX" noProof="0" dirty="0"/>
                        <a:t>Introducción</a:t>
                      </a:r>
                    </a:p>
                  </a:txBody>
                  <a:tcPr/>
                </a:tc>
                <a:extLst>
                  <a:ext uri="{0D108BD9-81ED-4DB2-BD59-A6C34878D82A}">
                    <a16:rowId xmlns:a16="http://schemas.microsoft.com/office/drawing/2014/main" val="2009364319"/>
                  </a:ext>
                </a:extLst>
              </a:tr>
              <a:tr h="564869">
                <a:tc>
                  <a:txBody>
                    <a:bodyPr/>
                    <a:lstStyle/>
                    <a:p>
                      <a:r>
                        <a:rPr lang="en-US" dirty="0"/>
                        <a:t>10:20 a 10:30</a:t>
                      </a:r>
                      <a:endParaRPr lang="es-MX" dirty="0"/>
                    </a:p>
                  </a:txBody>
                  <a:tcPr/>
                </a:tc>
                <a:tc>
                  <a:txBody>
                    <a:bodyPr/>
                    <a:lstStyle/>
                    <a:p>
                      <a:r>
                        <a:rPr lang="es-MX" noProof="0" dirty="0"/>
                        <a:t>Single Page </a:t>
                      </a:r>
                      <a:r>
                        <a:rPr lang="es-MX" noProof="0" dirty="0" err="1"/>
                        <a:t>Application</a:t>
                      </a:r>
                      <a:r>
                        <a:rPr lang="es-MX" noProof="0" dirty="0"/>
                        <a:t> (SPA)</a:t>
                      </a:r>
                    </a:p>
                  </a:txBody>
                  <a:tcPr/>
                </a:tc>
                <a:extLst>
                  <a:ext uri="{0D108BD9-81ED-4DB2-BD59-A6C34878D82A}">
                    <a16:rowId xmlns:a16="http://schemas.microsoft.com/office/drawing/2014/main" val="1760889476"/>
                  </a:ext>
                </a:extLst>
              </a:tr>
              <a:tr h="564869">
                <a:tc>
                  <a:txBody>
                    <a:bodyPr/>
                    <a:lstStyle/>
                    <a:p>
                      <a:r>
                        <a:rPr lang="en-US" dirty="0"/>
                        <a:t>11:40 a 12:00</a:t>
                      </a:r>
                      <a:endParaRPr lang="es-MX" dirty="0"/>
                    </a:p>
                  </a:txBody>
                  <a:tcPr>
                    <a:solidFill>
                      <a:schemeClr val="tx2">
                        <a:lumMod val="60000"/>
                        <a:lumOff val="40000"/>
                      </a:schemeClr>
                    </a:solidFill>
                  </a:tcPr>
                </a:tc>
                <a:tc>
                  <a:txBody>
                    <a:bodyPr/>
                    <a:lstStyle/>
                    <a:p>
                      <a:r>
                        <a:rPr lang="es-MX" noProof="0" dirty="0"/>
                        <a:t>Break</a:t>
                      </a:r>
                    </a:p>
                  </a:txBody>
                  <a:tcPr>
                    <a:solidFill>
                      <a:schemeClr val="tx2">
                        <a:lumMod val="60000"/>
                        <a:lumOff val="40000"/>
                      </a:schemeClr>
                    </a:solidFill>
                  </a:tcPr>
                </a:tc>
                <a:extLst>
                  <a:ext uri="{0D108BD9-81ED-4DB2-BD59-A6C34878D82A}">
                    <a16:rowId xmlns:a16="http://schemas.microsoft.com/office/drawing/2014/main" val="3188959436"/>
                  </a:ext>
                </a:extLst>
              </a:tr>
              <a:tr h="564869">
                <a:tc>
                  <a:txBody>
                    <a:bodyPr/>
                    <a:lstStyle/>
                    <a:p>
                      <a:r>
                        <a:rPr lang="en-US" dirty="0"/>
                        <a:t>12:00 a 12:10</a:t>
                      </a:r>
                      <a:endParaRPr lang="es-MX" dirty="0"/>
                    </a:p>
                  </a:txBody>
                  <a:tcPr/>
                </a:tc>
                <a:tc>
                  <a:txBody>
                    <a:bodyPr/>
                    <a:lstStyle/>
                    <a:p>
                      <a:r>
                        <a:rPr lang="es-MX" noProof="0" dirty="0" err="1"/>
                        <a:t>Static</a:t>
                      </a:r>
                      <a:r>
                        <a:rPr lang="es-MX" noProof="0" dirty="0"/>
                        <a:t> Web Apps</a:t>
                      </a:r>
                    </a:p>
                  </a:txBody>
                  <a:tcPr/>
                </a:tc>
                <a:extLst>
                  <a:ext uri="{0D108BD9-81ED-4DB2-BD59-A6C34878D82A}">
                    <a16:rowId xmlns:a16="http://schemas.microsoft.com/office/drawing/2014/main" val="739908387"/>
                  </a:ext>
                </a:extLst>
              </a:tr>
              <a:tr h="564869">
                <a:tc>
                  <a:txBody>
                    <a:bodyPr/>
                    <a:lstStyle/>
                    <a:p>
                      <a:r>
                        <a:rPr lang="en-US" dirty="0"/>
                        <a:t>13:00 a 14:00</a:t>
                      </a:r>
                      <a:endParaRPr lang="es-MX" dirty="0"/>
                    </a:p>
                  </a:txBody>
                  <a:tcPr>
                    <a:solidFill>
                      <a:schemeClr val="tx2">
                        <a:lumMod val="60000"/>
                        <a:lumOff val="40000"/>
                      </a:schemeClr>
                    </a:solidFill>
                  </a:tcPr>
                </a:tc>
                <a:tc>
                  <a:txBody>
                    <a:bodyPr/>
                    <a:lstStyle/>
                    <a:p>
                      <a:r>
                        <a:rPr lang="es-MX" noProof="0" dirty="0"/>
                        <a:t>Comida</a:t>
                      </a:r>
                    </a:p>
                  </a:txBody>
                  <a:tcPr>
                    <a:solidFill>
                      <a:schemeClr val="tx2">
                        <a:lumMod val="60000"/>
                        <a:lumOff val="40000"/>
                      </a:schemeClr>
                    </a:solidFill>
                  </a:tcPr>
                </a:tc>
                <a:extLst>
                  <a:ext uri="{0D108BD9-81ED-4DB2-BD59-A6C34878D82A}">
                    <a16:rowId xmlns:a16="http://schemas.microsoft.com/office/drawing/2014/main" val="1872705553"/>
                  </a:ext>
                </a:extLst>
              </a:tr>
              <a:tr h="564869">
                <a:tc>
                  <a:txBody>
                    <a:bodyPr/>
                    <a:lstStyle/>
                    <a:p>
                      <a:r>
                        <a:rPr lang="en-US" dirty="0"/>
                        <a:t>14:00 a 15:30</a:t>
                      </a:r>
                      <a:endParaRPr lang="es-MX" dirty="0"/>
                    </a:p>
                  </a:txBody>
                  <a:tcPr/>
                </a:tc>
                <a:tc>
                  <a:txBody>
                    <a:bodyPr/>
                    <a:lstStyle/>
                    <a:p>
                      <a:r>
                        <a:rPr lang="es-MX" noProof="0" dirty="0" err="1"/>
                        <a:t>Static</a:t>
                      </a:r>
                      <a:r>
                        <a:rPr lang="es-MX" noProof="0" dirty="0"/>
                        <a:t> Web Apps</a:t>
                      </a:r>
                    </a:p>
                  </a:txBody>
                  <a:tcPr/>
                </a:tc>
                <a:extLst>
                  <a:ext uri="{0D108BD9-81ED-4DB2-BD59-A6C34878D82A}">
                    <a16:rowId xmlns:a16="http://schemas.microsoft.com/office/drawing/2014/main" val="1695993857"/>
                  </a:ext>
                </a:extLst>
              </a:tr>
              <a:tr h="564869">
                <a:tc>
                  <a:txBody>
                    <a:bodyPr/>
                    <a:lstStyle/>
                    <a:p>
                      <a:r>
                        <a:rPr lang="en-US" dirty="0"/>
                        <a:t>15:30 a 16:30</a:t>
                      </a:r>
                      <a:endParaRPr lang="es-MX" dirty="0"/>
                    </a:p>
                  </a:txBody>
                  <a:tcPr/>
                </a:tc>
                <a:tc>
                  <a:txBody>
                    <a:bodyPr/>
                    <a:lstStyle/>
                    <a:p>
                      <a:r>
                        <a:rPr lang="es-MX" noProof="0" dirty="0" err="1"/>
                        <a:t>Progressive</a:t>
                      </a:r>
                      <a:r>
                        <a:rPr lang="es-MX" noProof="0" dirty="0"/>
                        <a:t> Web apps</a:t>
                      </a:r>
                    </a:p>
                  </a:txBody>
                  <a:tcPr/>
                </a:tc>
                <a:extLst>
                  <a:ext uri="{0D108BD9-81ED-4DB2-BD59-A6C34878D82A}">
                    <a16:rowId xmlns:a16="http://schemas.microsoft.com/office/drawing/2014/main" val="1113789236"/>
                  </a:ext>
                </a:extLst>
              </a:tr>
              <a:tr h="564869">
                <a:tc>
                  <a:txBody>
                    <a:bodyPr/>
                    <a:lstStyle/>
                    <a:p>
                      <a:r>
                        <a:rPr lang="en-US" dirty="0"/>
                        <a:t>16:30 a 17:30 </a:t>
                      </a:r>
                      <a:endParaRPr lang="es-MX" dirty="0"/>
                    </a:p>
                  </a:txBody>
                  <a:tcPr/>
                </a:tc>
                <a:tc>
                  <a:txBody>
                    <a:bodyPr/>
                    <a:lstStyle/>
                    <a:p>
                      <a:r>
                        <a:rPr lang="es-MX" noProof="0" dirty="0"/>
                        <a:t>Conclusiones y cierre</a:t>
                      </a:r>
                    </a:p>
                  </a:txBody>
                  <a:tcPr/>
                </a:tc>
                <a:extLst>
                  <a:ext uri="{0D108BD9-81ED-4DB2-BD59-A6C34878D82A}">
                    <a16:rowId xmlns:a16="http://schemas.microsoft.com/office/drawing/2014/main" val="3313391445"/>
                  </a:ext>
                </a:extLst>
              </a:tr>
            </a:tbl>
          </a:graphicData>
        </a:graphic>
      </p:graphicFrame>
    </p:spTree>
    <p:extLst>
      <p:ext uri="{BB962C8B-B14F-4D97-AF65-F5344CB8AC3E}">
        <p14:creationId xmlns:p14="http://schemas.microsoft.com/office/powerpoint/2010/main" val="35352642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Detective female with solid fill">
            <a:extLst>
              <a:ext uri="{FF2B5EF4-FFF2-40B4-BE49-F238E27FC236}">
                <a16:creationId xmlns:a16="http://schemas.microsoft.com/office/drawing/2014/main" id="{F9657C96-B8F2-8248-6917-45BC9E1820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8743" y="2087197"/>
            <a:ext cx="3403314" cy="3403314"/>
          </a:xfrm>
          <a:prstGeom prst="rect">
            <a:avLst/>
          </a:prstGeom>
        </p:spPr>
      </p:pic>
      <p:sp>
        <p:nvSpPr>
          <p:cNvPr id="8" name="Title 16">
            <a:extLst>
              <a:ext uri="{FF2B5EF4-FFF2-40B4-BE49-F238E27FC236}">
                <a16:creationId xmlns:a16="http://schemas.microsoft.com/office/drawing/2014/main" id="{609ED322-7EFD-4243-8347-D6E6145324DB}"/>
              </a:ext>
            </a:extLst>
          </p:cNvPr>
          <p:cNvSpPr>
            <a:spLocks noGrp="1"/>
          </p:cNvSpPr>
          <p:nvPr>
            <p:ph type="title"/>
          </p:nvPr>
        </p:nvSpPr>
        <p:spPr>
          <a:xfrm>
            <a:off x="586740" y="-1753954"/>
            <a:ext cx="11018520" cy="1015663"/>
          </a:xfrm>
        </p:spPr>
        <p:txBody>
          <a:bodyPr/>
          <a:lstStyle/>
          <a:p>
            <a:pPr algn="ctr"/>
            <a:r>
              <a:rPr lang="en-US" sz="6600">
                <a:solidFill>
                  <a:schemeClr val="accent2"/>
                </a:solidFill>
              </a:rPr>
              <a:t> Azure Static Web Apps</a:t>
            </a:r>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2733836" y="-530476"/>
            <a:ext cx="5080000" cy="4102100"/>
          </a:xfrm>
          <a:prstGeom prst="rect">
            <a:avLst/>
          </a:prstGeom>
        </p:spPr>
      </p:pic>
      <p:sp>
        <p:nvSpPr>
          <p:cNvPr id="6" name="Rectangle: Rounded Corners 5">
            <a:extLst>
              <a:ext uri="{FF2B5EF4-FFF2-40B4-BE49-F238E27FC236}">
                <a16:creationId xmlns:a16="http://schemas.microsoft.com/office/drawing/2014/main" id="{B3006B5A-B2C1-E903-FCCD-9457B03EAD2D}"/>
              </a:ext>
            </a:extLst>
          </p:cNvPr>
          <p:cNvSpPr/>
          <p:nvPr/>
        </p:nvSpPr>
        <p:spPr bwMode="auto">
          <a:xfrm>
            <a:off x="164387" y="1520574"/>
            <a:ext cx="2794570" cy="667820"/>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rgbClr val="FFFFFF"/>
                </a:solidFill>
                <a:latin typeface="+mj-lt"/>
                <a:ea typeface="Segoe UI" pitchFamily="34" charset="0"/>
                <a:cs typeface="Segoe UI" pitchFamily="34" charset="0"/>
              </a:rPr>
              <a:t>SINGLE</a:t>
            </a:r>
            <a:endParaRPr lang="es-MX" sz="2400" dirty="0" err="1">
              <a:solidFill>
                <a:srgbClr val="FFFFFF"/>
              </a:solidFill>
              <a:latin typeface="+mj-lt"/>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56814BD-2DF7-CFA8-A5A8-2EB3A2E36C68}"/>
              </a:ext>
            </a:extLst>
          </p:cNvPr>
          <p:cNvSpPr/>
          <p:nvPr/>
        </p:nvSpPr>
        <p:spPr bwMode="auto">
          <a:xfrm>
            <a:off x="164387" y="2238054"/>
            <a:ext cx="2794570" cy="66782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PAGE</a:t>
            </a:r>
            <a:endParaRPr lang="es-MX" sz="2400" dirty="0" err="1">
              <a:solidFill>
                <a:srgbClr val="FFFFFF"/>
              </a:solidFill>
              <a:latin typeface="+mj-lt"/>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55303A42-3481-E0F7-0F4F-F44AE58E1C47}"/>
              </a:ext>
            </a:extLst>
          </p:cNvPr>
          <p:cNvSpPr/>
          <p:nvPr/>
        </p:nvSpPr>
        <p:spPr bwMode="auto">
          <a:xfrm>
            <a:off x="164387" y="2955534"/>
            <a:ext cx="2794570" cy="66782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APPLICATION</a:t>
            </a:r>
            <a:endParaRPr lang="es-MX" sz="2400" dirty="0" err="1">
              <a:solidFill>
                <a:srgbClr val="FFFFFF"/>
              </a:solidFill>
              <a:latin typeface="+mj-lt"/>
              <a:ea typeface="Segoe UI" pitchFamily="34" charset="0"/>
              <a:cs typeface="Segoe UI" pitchFamily="34" charset="0"/>
            </a:endParaRPr>
          </a:p>
        </p:txBody>
      </p:sp>
      <p:sp>
        <p:nvSpPr>
          <p:cNvPr id="11" name="TextBox 10">
            <a:extLst>
              <a:ext uri="{FF2B5EF4-FFF2-40B4-BE49-F238E27FC236}">
                <a16:creationId xmlns:a16="http://schemas.microsoft.com/office/drawing/2014/main" id="{2E491321-4109-8CC8-9502-E75A99BEBB44}"/>
              </a:ext>
            </a:extLst>
          </p:cNvPr>
          <p:cNvSpPr txBox="1"/>
          <p:nvPr/>
        </p:nvSpPr>
        <p:spPr>
          <a:xfrm>
            <a:off x="246581" y="332467"/>
            <a:ext cx="2794570" cy="1477328"/>
          </a:xfrm>
          <a:prstGeom prst="rect">
            <a:avLst/>
          </a:prstGeom>
          <a:noFill/>
        </p:spPr>
        <p:txBody>
          <a:bodyPr wrap="square" lIns="0" tIns="0" rIns="0" bIns="0" rtlCol="0">
            <a:spAutoFit/>
          </a:bodyPr>
          <a:lstStyle/>
          <a:p>
            <a:pPr algn="l"/>
            <a:r>
              <a:rPr lang="en-US" sz="9600" dirty="0">
                <a:solidFill>
                  <a:schemeClr val="tx2">
                    <a:lumMod val="20000"/>
                    <a:lumOff val="80000"/>
                  </a:schemeClr>
                </a:solidFill>
                <a:latin typeface="Arial Black" panose="020B0A04020102020204" pitchFamily="34" charset="0"/>
              </a:rPr>
              <a:t>S</a:t>
            </a:r>
            <a:r>
              <a:rPr lang="en-US" sz="9600" dirty="0">
                <a:solidFill>
                  <a:schemeClr val="tx2">
                    <a:lumMod val="40000"/>
                    <a:lumOff val="60000"/>
                  </a:schemeClr>
                </a:solidFill>
                <a:latin typeface="Arial Black" panose="020B0A04020102020204" pitchFamily="34" charset="0"/>
              </a:rPr>
              <a:t>P</a:t>
            </a:r>
            <a:r>
              <a:rPr lang="en-US" sz="9600" dirty="0">
                <a:solidFill>
                  <a:schemeClr val="tx2">
                    <a:lumMod val="60000"/>
                    <a:lumOff val="40000"/>
                  </a:schemeClr>
                </a:solidFill>
                <a:latin typeface="Arial Black" panose="020B0A04020102020204" pitchFamily="34" charset="0"/>
              </a:rPr>
              <a:t>A</a:t>
            </a:r>
            <a:endParaRPr lang="es-MX" sz="9600" dirty="0" err="1">
              <a:solidFill>
                <a:schemeClr val="tx2">
                  <a:lumMod val="60000"/>
                  <a:lumOff val="40000"/>
                </a:schemeClr>
              </a:solidFill>
              <a:latin typeface="Arial Black" panose="020B0A04020102020204" pitchFamily="34" charset="0"/>
            </a:endParaRPr>
          </a:p>
        </p:txBody>
      </p:sp>
      <p:sp>
        <p:nvSpPr>
          <p:cNvPr id="12" name="TextBox 11">
            <a:extLst>
              <a:ext uri="{FF2B5EF4-FFF2-40B4-BE49-F238E27FC236}">
                <a16:creationId xmlns:a16="http://schemas.microsoft.com/office/drawing/2014/main" id="{6D7165F8-BC7A-5E2D-7839-45D90E712EF4}"/>
              </a:ext>
            </a:extLst>
          </p:cNvPr>
          <p:cNvSpPr txBox="1"/>
          <p:nvPr/>
        </p:nvSpPr>
        <p:spPr>
          <a:xfrm>
            <a:off x="14866705" y="4734342"/>
            <a:ext cx="1968488" cy="2123658"/>
          </a:xfrm>
          <a:prstGeom prst="rect">
            <a:avLst/>
          </a:prstGeom>
          <a:noFill/>
        </p:spPr>
        <p:txBody>
          <a:bodyPr wrap="none" lIns="0" tIns="0" rIns="0" bIns="0" rtlCol="0">
            <a:spAutoFit/>
          </a:bodyPr>
          <a:lstStyle/>
          <a:p>
            <a:pPr algn="l"/>
            <a:r>
              <a:rPr lang="en-US" sz="13800" dirty="0">
                <a:solidFill>
                  <a:schemeClr val="accent5">
                    <a:lumMod val="75000"/>
                  </a:schemeClr>
                </a:solidFill>
                <a:latin typeface="Arial Black" panose="020B0A04020102020204" pitchFamily="34" charset="0"/>
              </a:rPr>
              <a:t>{ }</a:t>
            </a:r>
            <a:endParaRPr lang="es-MX" sz="5400" dirty="0" err="1">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906336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4.375E-6 7.40741E-7 L -0.67343 0.30648 " pathEditMode="relative" rAng="0" ptsTypes="AA">
                                      <p:cBhvr>
                                        <p:cTn id="24" dur="2000" fill="hold"/>
                                        <p:tgtEl>
                                          <p:spTgt spid="30"/>
                                        </p:tgtEl>
                                        <p:attrNameLst>
                                          <p:attrName>ppt_x</p:attrName>
                                          <p:attrName>ppt_y</p:attrName>
                                        </p:attrNameLst>
                                      </p:cBhvr>
                                      <p:rCtr x="-33672" y="15324"/>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2.08333E-7 1.11111E-6 L -0.71784 -0.30972 " pathEditMode="relative" rAng="0" ptsTypes="AA">
                                      <p:cBhvr>
                                        <p:cTn id="33" dur="2000" fill="hold"/>
                                        <p:tgtEl>
                                          <p:spTgt spid="12"/>
                                        </p:tgtEl>
                                        <p:attrNameLst>
                                          <p:attrName>ppt_x</p:attrName>
                                          <p:attrName>ppt_y</p:attrName>
                                        </p:attrNameLst>
                                      </p:cBhvr>
                                      <p:rCtr x="-35898" y="-15486"/>
                                    </p:animMotion>
                                  </p:childTnLst>
                                </p:cTn>
                              </p:par>
                            </p:childTnLst>
                          </p:cTn>
                        </p:par>
                        <p:par>
                          <p:cTn id="34" fill="hold">
                            <p:stCondLst>
                              <p:cond delay="2000"/>
                            </p:stCondLst>
                            <p:childTnLst>
                              <p:par>
                                <p:cTn id="35" presetID="10" presetClass="exit" presetSubtype="0" fill="hold" grpId="1" nodeType="after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78A828-4AC4-D361-C228-C1188E3FB07E}"/>
              </a:ext>
            </a:extLst>
          </p:cNvPr>
          <p:cNvSpPr/>
          <p:nvPr/>
        </p:nvSpPr>
        <p:spPr bwMode="auto">
          <a:xfrm>
            <a:off x="6852863" y="457200"/>
            <a:ext cx="5080000" cy="3888769"/>
          </a:xfrm>
          <a:prstGeom prst="rect">
            <a:avLst/>
          </a:prstGeom>
          <a:noFill/>
          <a:ln w="19050">
            <a:solidFill>
              <a:schemeClr val="bg1">
                <a:lumMod val="6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solidFill>
                <a:srgbClr val="FFFFFF"/>
              </a:solidFill>
              <a:ea typeface="Segoe UI" pitchFamily="34" charset="0"/>
              <a:cs typeface="Segoe UI" pitchFamily="34" charset="0"/>
            </a:endParaRPr>
          </a:p>
        </p:txBody>
      </p:sp>
      <p:sp>
        <p:nvSpPr>
          <p:cNvPr id="8" name="Title 16">
            <a:extLst>
              <a:ext uri="{FF2B5EF4-FFF2-40B4-BE49-F238E27FC236}">
                <a16:creationId xmlns:a16="http://schemas.microsoft.com/office/drawing/2014/main" id="{609ED322-7EFD-4243-8347-D6E6145324DB}"/>
              </a:ext>
            </a:extLst>
          </p:cNvPr>
          <p:cNvSpPr>
            <a:spLocks noGrp="1"/>
          </p:cNvSpPr>
          <p:nvPr>
            <p:ph type="title"/>
          </p:nvPr>
        </p:nvSpPr>
        <p:spPr>
          <a:xfrm>
            <a:off x="586740" y="-1753954"/>
            <a:ext cx="11018520" cy="1015663"/>
          </a:xfrm>
        </p:spPr>
        <p:txBody>
          <a:bodyPr/>
          <a:lstStyle/>
          <a:p>
            <a:pPr algn="ctr"/>
            <a:r>
              <a:rPr lang="en-US" sz="6600">
                <a:solidFill>
                  <a:schemeClr val="accent2"/>
                </a:solidFill>
              </a:rPr>
              <a:t> Azure Static Web Apps</a:t>
            </a:r>
          </a:p>
        </p:txBody>
      </p:sp>
      <p:pic>
        <p:nvPicPr>
          <p:cNvPr id="2" name="Picture 1">
            <a:extLst>
              <a:ext uri="{FF2B5EF4-FFF2-40B4-BE49-F238E27FC236}">
                <a16:creationId xmlns:a16="http://schemas.microsoft.com/office/drawing/2014/main" id="{6AF2CB80-5F59-62B0-84A7-E25397D0F3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499012" y="2021492"/>
            <a:ext cx="5080000" cy="4102100"/>
          </a:xfrm>
          <a:prstGeom prst="rect">
            <a:avLst/>
          </a:prstGeom>
        </p:spPr>
      </p:pic>
      <p:pic>
        <p:nvPicPr>
          <p:cNvPr id="4" name="Picture 3">
            <a:extLst>
              <a:ext uri="{FF2B5EF4-FFF2-40B4-BE49-F238E27FC236}">
                <a16:creationId xmlns:a16="http://schemas.microsoft.com/office/drawing/2014/main" id="{1E1B2F32-42E1-D917-9332-176098DD15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15434" y="1449966"/>
            <a:ext cx="5080000" cy="4102100"/>
          </a:xfrm>
          <a:prstGeom prst="rect">
            <a:avLst/>
          </a:prstGeom>
        </p:spPr>
      </p:pic>
      <p:pic>
        <p:nvPicPr>
          <p:cNvPr id="5" name="Picture 4">
            <a:extLst>
              <a:ext uri="{FF2B5EF4-FFF2-40B4-BE49-F238E27FC236}">
                <a16:creationId xmlns:a16="http://schemas.microsoft.com/office/drawing/2014/main" id="{F0481AD8-76D5-5F06-7EA9-1B90FAF993F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112000" y="914400"/>
            <a:ext cx="5080000" cy="4102100"/>
          </a:xfrm>
          <a:prstGeom prst="rect">
            <a:avLst/>
          </a:prstGeom>
        </p:spPr>
      </p:pic>
      <p:pic>
        <p:nvPicPr>
          <p:cNvPr id="15" name="Graphic 14" descr="Syncing cloud with solid fill">
            <a:extLst>
              <a:ext uri="{FF2B5EF4-FFF2-40B4-BE49-F238E27FC236}">
                <a16:creationId xmlns:a16="http://schemas.microsoft.com/office/drawing/2014/main" id="{916F3571-8F01-7E1B-2935-25C4FC660B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3776" y="0"/>
            <a:ext cx="914400" cy="914400"/>
          </a:xfrm>
          <a:prstGeom prst="rect">
            <a:avLst/>
          </a:prstGeom>
        </p:spPr>
      </p:pic>
      <p:pic>
        <p:nvPicPr>
          <p:cNvPr id="16" name="Graphic 15" descr="Single gear with solid fill">
            <a:extLst>
              <a:ext uri="{FF2B5EF4-FFF2-40B4-BE49-F238E27FC236}">
                <a16:creationId xmlns:a16="http://schemas.microsoft.com/office/drawing/2014/main" id="{4DC11F49-2087-7F7F-A4D7-C2892ED30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4215" y="5222437"/>
            <a:ext cx="659258" cy="659258"/>
          </a:xfrm>
          <a:prstGeom prst="rect">
            <a:avLst/>
          </a:prstGeom>
        </p:spPr>
      </p:pic>
      <p:pic>
        <p:nvPicPr>
          <p:cNvPr id="17" name="Graphic 16" descr="Single gear with solid fill">
            <a:extLst>
              <a:ext uri="{FF2B5EF4-FFF2-40B4-BE49-F238E27FC236}">
                <a16:creationId xmlns:a16="http://schemas.microsoft.com/office/drawing/2014/main" id="{C2FA9866-0B6A-20CA-31EB-280196B69C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02349" y="360248"/>
            <a:ext cx="659258" cy="659258"/>
          </a:xfrm>
          <a:prstGeom prst="rect">
            <a:avLst/>
          </a:prstGeom>
        </p:spPr>
      </p:pic>
      <p:sp>
        <p:nvSpPr>
          <p:cNvPr id="19" name="Rectangle 18">
            <a:extLst>
              <a:ext uri="{FF2B5EF4-FFF2-40B4-BE49-F238E27FC236}">
                <a16:creationId xmlns:a16="http://schemas.microsoft.com/office/drawing/2014/main" id="{EFE20845-A5D6-8F9D-DD9F-FB3995F5AFA4}"/>
              </a:ext>
            </a:extLst>
          </p:cNvPr>
          <p:cNvSpPr/>
          <p:nvPr/>
        </p:nvSpPr>
        <p:spPr bwMode="auto">
          <a:xfrm>
            <a:off x="125572" y="1898100"/>
            <a:ext cx="5638229" cy="3888769"/>
          </a:xfrm>
          <a:prstGeom prst="rect">
            <a:avLst/>
          </a:prstGeom>
          <a:noFill/>
          <a:ln w="19050">
            <a:solidFill>
              <a:schemeClr val="bg1">
                <a:lumMod val="6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dirty="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0708" y="1071131"/>
            <a:ext cx="5080000" cy="4102100"/>
          </a:xfrm>
          <a:prstGeom prst="rect">
            <a:avLst/>
          </a:prstGeom>
        </p:spPr>
      </p:pic>
      <p:pic>
        <p:nvPicPr>
          <p:cNvPr id="13" name="Graphic 12" descr="Single gear with solid fill">
            <a:extLst>
              <a:ext uri="{FF2B5EF4-FFF2-40B4-BE49-F238E27FC236}">
                <a16:creationId xmlns:a16="http://schemas.microsoft.com/office/drawing/2014/main" id="{DFCA05B8-9B4A-1A17-C966-367A4E0360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5181" y="5342914"/>
            <a:ext cx="914400" cy="914400"/>
          </a:xfrm>
          <a:prstGeom prst="rect">
            <a:avLst/>
          </a:prstGeom>
        </p:spPr>
      </p:pic>
      <p:sp>
        <p:nvSpPr>
          <p:cNvPr id="20" name="Text Placeholder 5">
            <a:extLst>
              <a:ext uri="{FF2B5EF4-FFF2-40B4-BE49-F238E27FC236}">
                <a16:creationId xmlns:a16="http://schemas.microsoft.com/office/drawing/2014/main" id="{997D3DCC-5A4B-6D99-AA7D-32B5DE784390}"/>
              </a:ext>
            </a:extLst>
          </p:cNvPr>
          <p:cNvSpPr txBox="1">
            <a:spLocks/>
          </p:cNvSpPr>
          <p:nvPr/>
        </p:nvSpPr>
        <p:spPr>
          <a:xfrm>
            <a:off x="9327794" y="5786869"/>
            <a:ext cx="3250879" cy="1117600"/>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5400" b="1" dirty="0"/>
              <a:t>MPA</a:t>
            </a:r>
            <a:endParaRPr lang="en-US" sz="5400" dirty="0"/>
          </a:p>
        </p:txBody>
      </p:sp>
      <p:sp>
        <p:nvSpPr>
          <p:cNvPr id="21" name="Text Placeholder 5">
            <a:extLst>
              <a:ext uri="{FF2B5EF4-FFF2-40B4-BE49-F238E27FC236}">
                <a16:creationId xmlns:a16="http://schemas.microsoft.com/office/drawing/2014/main" id="{B834E1CA-035C-27AE-CF7E-1466273BC3E4}"/>
              </a:ext>
            </a:extLst>
          </p:cNvPr>
          <p:cNvSpPr txBox="1">
            <a:spLocks/>
          </p:cNvSpPr>
          <p:nvPr/>
        </p:nvSpPr>
        <p:spPr>
          <a:xfrm>
            <a:off x="2216801" y="-71072"/>
            <a:ext cx="2260404" cy="1117600"/>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5400" b="1" dirty="0"/>
              <a:t>SPA</a:t>
            </a:r>
            <a:endParaRPr lang="en-US" sz="5400" dirty="0"/>
          </a:p>
        </p:txBody>
      </p:sp>
      <p:sp>
        <p:nvSpPr>
          <p:cNvPr id="22" name="Oval 21">
            <a:extLst>
              <a:ext uri="{FF2B5EF4-FFF2-40B4-BE49-F238E27FC236}">
                <a16:creationId xmlns:a16="http://schemas.microsoft.com/office/drawing/2014/main" id="{99A435D5-5143-8279-D918-E15E32BEED80}"/>
              </a:ext>
            </a:extLst>
          </p:cNvPr>
          <p:cNvSpPr/>
          <p:nvPr/>
        </p:nvSpPr>
        <p:spPr bwMode="auto">
          <a:xfrm>
            <a:off x="5836876" y="3195263"/>
            <a:ext cx="860718" cy="852755"/>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Arial Black" panose="020B0A04020102020204" pitchFamily="34" charset="0"/>
                <a:ea typeface="Segoe UI" pitchFamily="34" charset="0"/>
                <a:cs typeface="Segoe UI" pitchFamily="34" charset="0"/>
              </a:rPr>
              <a:t>VS</a:t>
            </a:r>
            <a:endParaRPr lang="es-MX" sz="1800" dirty="0" err="1">
              <a:solidFill>
                <a:srgbClr val="FFFFFF"/>
              </a:solidFill>
              <a:latin typeface="Arial Black" panose="020B0A04020102020204" pitchFamily="34" charset="0"/>
              <a:ea typeface="Segoe UI" pitchFamily="34" charset="0"/>
              <a:cs typeface="Segoe UI" pitchFamily="34" charset="0"/>
            </a:endParaRPr>
          </a:p>
        </p:txBody>
      </p:sp>
    </p:spTree>
    <p:extLst>
      <p:ext uri="{BB962C8B-B14F-4D97-AF65-F5344CB8AC3E}">
        <p14:creationId xmlns:p14="http://schemas.microsoft.com/office/powerpoint/2010/main" val="1955994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9ED322-7EFD-4243-8347-D6E6145324DB}"/>
              </a:ext>
            </a:extLst>
          </p:cNvPr>
          <p:cNvSpPr>
            <a:spLocks noGrp="1"/>
          </p:cNvSpPr>
          <p:nvPr>
            <p:ph type="title"/>
          </p:nvPr>
        </p:nvSpPr>
        <p:spPr>
          <a:xfrm>
            <a:off x="586740" y="-1753954"/>
            <a:ext cx="11018520" cy="1015663"/>
          </a:xfrm>
        </p:spPr>
        <p:txBody>
          <a:bodyPr/>
          <a:lstStyle/>
          <a:p>
            <a:pPr algn="ctr"/>
            <a:r>
              <a:rPr lang="en-US" sz="6600">
                <a:solidFill>
                  <a:schemeClr val="accent2"/>
                </a:solidFill>
              </a:rPr>
              <a:t> Azure Static Web Apps</a:t>
            </a:r>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323638"/>
            <a:ext cx="5080000" cy="4102100"/>
          </a:xfrm>
          <a:prstGeom prst="rect">
            <a:avLst/>
          </a:prstGeom>
        </p:spPr>
      </p:pic>
      <p:pic>
        <p:nvPicPr>
          <p:cNvPr id="13" name="Picture 12">
            <a:extLst>
              <a:ext uri="{FF2B5EF4-FFF2-40B4-BE49-F238E27FC236}">
                <a16:creationId xmlns:a16="http://schemas.microsoft.com/office/drawing/2014/main" id="{D90D1E21-8C27-30BA-7A75-F57ED09546E4}"/>
              </a:ext>
            </a:extLst>
          </p:cNvPr>
          <p:cNvPicPr/>
          <p:nvPr/>
        </p:nvPicPr>
        <p:blipFill>
          <a:blip r:embed="rId4" cstate="print"/>
          <a:srcRect/>
          <a:stretch>
            <a:fillRect/>
          </a:stretch>
        </p:blipFill>
        <p:spPr bwMode="auto">
          <a:xfrm>
            <a:off x="2506894" y="1017143"/>
            <a:ext cx="9441950" cy="5610956"/>
          </a:xfrm>
          <a:prstGeom prst="rect">
            <a:avLst/>
          </a:prstGeom>
          <a:noFill/>
          <a:ln w="9525">
            <a:noFill/>
            <a:miter lim="800000"/>
            <a:headEnd/>
            <a:tailEnd/>
          </a:ln>
        </p:spPr>
      </p:pic>
    </p:spTree>
    <p:extLst>
      <p:ext uri="{BB962C8B-B14F-4D97-AF65-F5344CB8AC3E}">
        <p14:creationId xmlns:p14="http://schemas.microsoft.com/office/powerpoint/2010/main" val="13651096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9ED322-7EFD-4243-8347-D6E6145324DB}"/>
              </a:ext>
            </a:extLst>
          </p:cNvPr>
          <p:cNvSpPr>
            <a:spLocks noGrp="1"/>
          </p:cNvSpPr>
          <p:nvPr>
            <p:ph type="title"/>
          </p:nvPr>
        </p:nvSpPr>
        <p:spPr>
          <a:xfrm>
            <a:off x="586740" y="-1753954"/>
            <a:ext cx="11018520" cy="1015663"/>
          </a:xfrm>
        </p:spPr>
        <p:txBody>
          <a:bodyPr/>
          <a:lstStyle/>
          <a:p>
            <a:pPr algn="ctr"/>
            <a:r>
              <a:rPr lang="en-US" sz="6600">
                <a:solidFill>
                  <a:schemeClr val="accent2"/>
                </a:solidFill>
              </a:rPr>
              <a:t> Azure Static Web Apps</a:t>
            </a:r>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237054" y="4669607"/>
            <a:ext cx="5080000" cy="4102100"/>
          </a:xfrm>
          <a:prstGeom prst="rect">
            <a:avLst/>
          </a:prstGeom>
        </p:spPr>
      </p:pic>
      <p:sp>
        <p:nvSpPr>
          <p:cNvPr id="6" name="Rectangle: Rounded Corners 5">
            <a:extLst>
              <a:ext uri="{FF2B5EF4-FFF2-40B4-BE49-F238E27FC236}">
                <a16:creationId xmlns:a16="http://schemas.microsoft.com/office/drawing/2014/main" id="{B3006B5A-B2C1-E903-FCCD-9457B03EAD2D}"/>
              </a:ext>
            </a:extLst>
          </p:cNvPr>
          <p:cNvSpPr/>
          <p:nvPr/>
        </p:nvSpPr>
        <p:spPr bwMode="auto">
          <a:xfrm>
            <a:off x="164387" y="1520574"/>
            <a:ext cx="2794570" cy="667820"/>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rgbClr val="FFFFFF"/>
                </a:solidFill>
                <a:latin typeface="+mj-lt"/>
                <a:ea typeface="Segoe UI" pitchFamily="34" charset="0"/>
                <a:cs typeface="Segoe UI" pitchFamily="34" charset="0"/>
              </a:rPr>
              <a:t>SINGLE</a:t>
            </a:r>
            <a:endParaRPr lang="es-MX" sz="2400" dirty="0" err="1">
              <a:solidFill>
                <a:srgbClr val="FFFFFF"/>
              </a:solidFill>
              <a:latin typeface="+mj-lt"/>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56814BD-2DF7-CFA8-A5A8-2EB3A2E36C68}"/>
              </a:ext>
            </a:extLst>
          </p:cNvPr>
          <p:cNvSpPr/>
          <p:nvPr/>
        </p:nvSpPr>
        <p:spPr bwMode="auto">
          <a:xfrm>
            <a:off x="164387" y="2238054"/>
            <a:ext cx="2794570" cy="667820"/>
          </a:xfrm>
          <a:prstGeom prst="roundRect">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PAGE</a:t>
            </a:r>
            <a:endParaRPr lang="es-MX" sz="2400" dirty="0" err="1">
              <a:solidFill>
                <a:srgbClr val="FFFFFF"/>
              </a:solidFill>
              <a:latin typeface="+mj-lt"/>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55303A42-3481-E0F7-0F4F-F44AE58E1C47}"/>
              </a:ext>
            </a:extLst>
          </p:cNvPr>
          <p:cNvSpPr/>
          <p:nvPr/>
        </p:nvSpPr>
        <p:spPr bwMode="auto">
          <a:xfrm>
            <a:off x="164387" y="2955534"/>
            <a:ext cx="2794570" cy="667820"/>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APPLICATION</a:t>
            </a:r>
            <a:endParaRPr lang="es-MX" sz="2400" dirty="0" err="1">
              <a:solidFill>
                <a:srgbClr val="FFFFFF"/>
              </a:solidFill>
              <a:latin typeface="+mj-lt"/>
              <a:ea typeface="Segoe UI" pitchFamily="34" charset="0"/>
              <a:cs typeface="Segoe UI" pitchFamily="34" charset="0"/>
            </a:endParaRPr>
          </a:p>
        </p:txBody>
      </p:sp>
      <p:sp>
        <p:nvSpPr>
          <p:cNvPr id="11" name="TextBox 10">
            <a:extLst>
              <a:ext uri="{FF2B5EF4-FFF2-40B4-BE49-F238E27FC236}">
                <a16:creationId xmlns:a16="http://schemas.microsoft.com/office/drawing/2014/main" id="{2E491321-4109-8CC8-9502-E75A99BEBB44}"/>
              </a:ext>
            </a:extLst>
          </p:cNvPr>
          <p:cNvSpPr txBox="1"/>
          <p:nvPr/>
        </p:nvSpPr>
        <p:spPr>
          <a:xfrm>
            <a:off x="246581" y="332467"/>
            <a:ext cx="2794570" cy="1477328"/>
          </a:xfrm>
          <a:prstGeom prst="rect">
            <a:avLst/>
          </a:prstGeom>
          <a:noFill/>
        </p:spPr>
        <p:txBody>
          <a:bodyPr wrap="square" lIns="0" tIns="0" rIns="0" bIns="0" rtlCol="0">
            <a:spAutoFit/>
          </a:bodyPr>
          <a:lstStyle/>
          <a:p>
            <a:pPr algn="l"/>
            <a:r>
              <a:rPr lang="en-US" sz="9600" dirty="0">
                <a:solidFill>
                  <a:schemeClr val="tx2">
                    <a:lumMod val="20000"/>
                    <a:lumOff val="80000"/>
                  </a:schemeClr>
                </a:solidFill>
                <a:latin typeface="Arial Black" panose="020B0A04020102020204" pitchFamily="34" charset="0"/>
              </a:rPr>
              <a:t>S</a:t>
            </a:r>
            <a:r>
              <a:rPr lang="en-US" sz="9600" dirty="0">
                <a:solidFill>
                  <a:schemeClr val="tx2">
                    <a:lumMod val="40000"/>
                    <a:lumOff val="60000"/>
                  </a:schemeClr>
                </a:solidFill>
                <a:latin typeface="Arial Black" panose="020B0A04020102020204" pitchFamily="34" charset="0"/>
              </a:rPr>
              <a:t>P</a:t>
            </a:r>
            <a:r>
              <a:rPr lang="en-US" sz="9600" dirty="0">
                <a:solidFill>
                  <a:schemeClr val="tx2">
                    <a:lumMod val="60000"/>
                    <a:lumOff val="40000"/>
                  </a:schemeClr>
                </a:solidFill>
                <a:latin typeface="Arial Black" panose="020B0A04020102020204" pitchFamily="34" charset="0"/>
              </a:rPr>
              <a:t>A</a:t>
            </a:r>
            <a:endParaRPr lang="es-MX" sz="9600" dirty="0" err="1">
              <a:solidFill>
                <a:schemeClr val="tx2">
                  <a:lumMod val="60000"/>
                  <a:lumOff val="40000"/>
                </a:schemeClr>
              </a:solidFill>
              <a:latin typeface="Arial Black" panose="020B0A04020102020204" pitchFamily="34" charset="0"/>
            </a:endParaRPr>
          </a:p>
        </p:txBody>
      </p:sp>
      <p:sp>
        <p:nvSpPr>
          <p:cNvPr id="2" name="Rectangle: Rounded Corners 1">
            <a:extLst>
              <a:ext uri="{FF2B5EF4-FFF2-40B4-BE49-F238E27FC236}">
                <a16:creationId xmlns:a16="http://schemas.microsoft.com/office/drawing/2014/main" id="{1A22F8FF-3DF1-211E-4E11-BDCD7472E84A}"/>
              </a:ext>
            </a:extLst>
          </p:cNvPr>
          <p:cNvSpPr/>
          <p:nvPr/>
        </p:nvSpPr>
        <p:spPr bwMode="auto">
          <a:xfrm>
            <a:off x="4868237" y="1520574"/>
            <a:ext cx="2794570" cy="667820"/>
          </a:xfrm>
          <a:prstGeom prst="round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rgbClr val="FFFFFF"/>
                </a:solidFill>
                <a:latin typeface="+mj-lt"/>
                <a:ea typeface="Segoe UI" pitchFamily="34" charset="0"/>
                <a:cs typeface="Segoe UI" pitchFamily="34" charset="0"/>
              </a:rPr>
              <a:t>STATIC</a:t>
            </a:r>
            <a:endParaRPr lang="es-MX" sz="2400" dirty="0" err="1">
              <a:solidFill>
                <a:srgbClr val="FFFFFF"/>
              </a:solidFill>
              <a:latin typeface="+mj-lt"/>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41C874-C80B-870A-512A-389CB1BB0CA7}"/>
              </a:ext>
            </a:extLst>
          </p:cNvPr>
          <p:cNvSpPr/>
          <p:nvPr/>
        </p:nvSpPr>
        <p:spPr bwMode="auto">
          <a:xfrm>
            <a:off x="4868237" y="2238054"/>
            <a:ext cx="2794570" cy="667820"/>
          </a:xfrm>
          <a:prstGeom prst="round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WEB</a:t>
            </a:r>
            <a:endParaRPr lang="es-MX" sz="2400" dirty="0" err="1">
              <a:solidFill>
                <a:srgbClr val="FFFFFF"/>
              </a:solidFill>
              <a:latin typeface="+mj-lt"/>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638C399-78F9-9A5B-E655-C3F1C2E8CD88}"/>
              </a:ext>
            </a:extLst>
          </p:cNvPr>
          <p:cNvSpPr/>
          <p:nvPr/>
        </p:nvSpPr>
        <p:spPr bwMode="auto">
          <a:xfrm>
            <a:off x="4868237" y="2955534"/>
            <a:ext cx="2794570" cy="667820"/>
          </a:xfrm>
          <a:prstGeom prst="round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APPLICATIONS</a:t>
            </a:r>
            <a:endParaRPr lang="es-MX" sz="2400" dirty="0" err="1">
              <a:solidFill>
                <a:srgbClr val="FFFFFF"/>
              </a:solidFill>
              <a:latin typeface="+mj-lt"/>
              <a:ea typeface="Segoe UI" pitchFamily="34" charset="0"/>
              <a:cs typeface="Segoe UI" pitchFamily="34" charset="0"/>
            </a:endParaRPr>
          </a:p>
        </p:txBody>
      </p:sp>
      <p:sp>
        <p:nvSpPr>
          <p:cNvPr id="9" name="TextBox 8">
            <a:extLst>
              <a:ext uri="{FF2B5EF4-FFF2-40B4-BE49-F238E27FC236}">
                <a16:creationId xmlns:a16="http://schemas.microsoft.com/office/drawing/2014/main" id="{05C0057D-8FC7-0E31-D304-E968881DF29A}"/>
              </a:ext>
            </a:extLst>
          </p:cNvPr>
          <p:cNvSpPr txBox="1"/>
          <p:nvPr/>
        </p:nvSpPr>
        <p:spPr>
          <a:xfrm>
            <a:off x="4786044" y="332467"/>
            <a:ext cx="3207250" cy="1477328"/>
          </a:xfrm>
          <a:prstGeom prst="rect">
            <a:avLst/>
          </a:prstGeom>
          <a:noFill/>
        </p:spPr>
        <p:txBody>
          <a:bodyPr wrap="square" lIns="0" tIns="0" rIns="0" bIns="0" rtlCol="0">
            <a:spAutoFit/>
          </a:bodyPr>
          <a:lstStyle/>
          <a:p>
            <a:pPr algn="l"/>
            <a:r>
              <a:rPr lang="en-US" sz="9600" dirty="0">
                <a:solidFill>
                  <a:schemeClr val="accent5">
                    <a:lumMod val="40000"/>
                    <a:lumOff val="60000"/>
                  </a:schemeClr>
                </a:solidFill>
                <a:latin typeface="Arial Black" panose="020B0A04020102020204" pitchFamily="34" charset="0"/>
              </a:rPr>
              <a:t>S</a:t>
            </a:r>
            <a:r>
              <a:rPr lang="en-US" sz="9600" dirty="0">
                <a:solidFill>
                  <a:schemeClr val="accent5">
                    <a:lumMod val="60000"/>
                    <a:lumOff val="40000"/>
                  </a:schemeClr>
                </a:solidFill>
                <a:latin typeface="Arial Black" panose="020B0A04020102020204" pitchFamily="34" charset="0"/>
              </a:rPr>
              <a:t>W</a:t>
            </a:r>
            <a:r>
              <a:rPr lang="en-US" sz="9600" dirty="0">
                <a:solidFill>
                  <a:schemeClr val="accent5">
                    <a:lumMod val="75000"/>
                  </a:schemeClr>
                </a:solidFill>
                <a:latin typeface="Arial Black" panose="020B0A04020102020204" pitchFamily="34" charset="0"/>
              </a:rPr>
              <a:t>A</a:t>
            </a:r>
            <a:endParaRPr lang="es-MX" sz="9600" dirty="0" err="1">
              <a:solidFill>
                <a:schemeClr val="accent5">
                  <a:lumMod val="75000"/>
                </a:schemeClr>
              </a:solidFill>
              <a:latin typeface="Arial Black" panose="020B0A04020102020204" pitchFamily="34" charset="0"/>
            </a:endParaRPr>
          </a:p>
        </p:txBody>
      </p:sp>
    </p:spTree>
    <p:extLst>
      <p:ext uri="{BB962C8B-B14F-4D97-AF65-F5344CB8AC3E}">
        <p14:creationId xmlns:p14="http://schemas.microsoft.com/office/powerpoint/2010/main" val="2303449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9ED322-7EFD-4243-8347-D6E6145324DB}"/>
              </a:ext>
            </a:extLst>
          </p:cNvPr>
          <p:cNvSpPr>
            <a:spLocks noGrp="1"/>
          </p:cNvSpPr>
          <p:nvPr>
            <p:ph type="title"/>
          </p:nvPr>
        </p:nvSpPr>
        <p:spPr>
          <a:xfrm>
            <a:off x="586740" y="-1753954"/>
            <a:ext cx="11018520" cy="1015663"/>
          </a:xfrm>
        </p:spPr>
        <p:txBody>
          <a:bodyPr/>
          <a:lstStyle/>
          <a:p>
            <a:pPr algn="ctr"/>
            <a:r>
              <a:rPr lang="en-US" sz="6600">
                <a:solidFill>
                  <a:schemeClr val="accent2"/>
                </a:solidFill>
              </a:rPr>
              <a:t> Azure Static Web Apps</a:t>
            </a:r>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34" name="Rectangle 33">
            <a:extLst>
              <a:ext uri="{FF2B5EF4-FFF2-40B4-BE49-F238E27FC236}">
                <a16:creationId xmlns:a16="http://schemas.microsoft.com/office/drawing/2014/main" id="{5AEFE245-DB8D-E047-BC2F-1C1547E6D44E}"/>
              </a:ext>
              <a:ext uri="{C183D7F6-B498-43B3-948B-1728B52AA6E4}">
                <adec:decorative xmlns:adec="http://schemas.microsoft.com/office/drawing/2017/decorative" val="1"/>
              </a:ext>
            </a:extLst>
          </p:cNvPr>
          <p:cNvSpPr/>
          <p:nvPr/>
        </p:nvSpPr>
        <p:spPr bwMode="auto">
          <a:xfrm>
            <a:off x="323892" y="831174"/>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997AAE84-A34B-4B5A-8369-9088BCEA57D9}"/>
              </a:ext>
            </a:extLst>
          </p:cNvPr>
          <p:cNvSpPr txBox="1">
            <a:spLocks/>
          </p:cNvSpPr>
          <p:nvPr/>
        </p:nvSpPr>
        <p:spPr>
          <a:xfrm>
            <a:off x="663575" y="931863"/>
            <a:ext cx="11528425" cy="1117600"/>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5400" b="1" dirty="0"/>
              <a:t>build</a:t>
            </a:r>
            <a:r>
              <a:rPr lang="en-US" sz="5400" dirty="0"/>
              <a:t> and </a:t>
            </a:r>
            <a:r>
              <a:rPr lang="en-US" sz="5400" b="1" dirty="0"/>
              <a:t>host</a:t>
            </a:r>
            <a:r>
              <a:rPr lang="en-US" sz="5400" dirty="0"/>
              <a:t> static web apps</a:t>
            </a:r>
          </a:p>
        </p:txBody>
      </p:sp>
    </p:spTree>
    <p:extLst>
      <p:ext uri="{BB962C8B-B14F-4D97-AF65-F5344CB8AC3E}">
        <p14:creationId xmlns:p14="http://schemas.microsoft.com/office/powerpoint/2010/main" val="2480714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107">
            <a:extLst>
              <a:ext uri="{FF2B5EF4-FFF2-40B4-BE49-F238E27FC236}">
                <a16:creationId xmlns:a16="http://schemas.microsoft.com/office/drawing/2014/main" id="{711708FF-7418-B241-8676-793065A4AD4F}"/>
              </a:ext>
              <a:ext uri="{C183D7F6-B498-43B3-948B-1728B52AA6E4}">
                <adec:decorative xmlns:adec="http://schemas.microsoft.com/office/drawing/2017/decorative" val="1"/>
              </a:ext>
            </a:extLst>
          </p:cNvPr>
          <p:cNvSpPr/>
          <p:nvPr/>
        </p:nvSpPr>
        <p:spPr bwMode="auto">
          <a:xfrm rot="715887">
            <a:off x="-304177" y="-422791"/>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Freeform 109">
            <a:extLst>
              <a:ext uri="{FF2B5EF4-FFF2-40B4-BE49-F238E27FC236}">
                <a16:creationId xmlns:a16="http://schemas.microsoft.com/office/drawing/2014/main" id="{0222DB38-34BC-C848-827C-DC763C0537B2}"/>
              </a:ext>
              <a:ext uri="{C183D7F6-B498-43B3-948B-1728B52AA6E4}">
                <adec:decorative xmlns:adec="http://schemas.microsoft.com/office/drawing/2017/decorative" val="1"/>
              </a:ext>
            </a:extLst>
          </p:cNvPr>
          <p:cNvSpPr/>
          <p:nvPr/>
        </p:nvSpPr>
        <p:spPr bwMode="auto">
          <a:xfrm rot="715887">
            <a:off x="3382535" y="-355651"/>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Freeform 111">
            <a:extLst>
              <a:ext uri="{FF2B5EF4-FFF2-40B4-BE49-F238E27FC236}">
                <a16:creationId xmlns:a16="http://schemas.microsoft.com/office/drawing/2014/main" id="{8A7E0F6D-828D-9A48-A89D-7068072CF21D}"/>
              </a:ext>
              <a:ext uri="{C183D7F6-B498-43B3-948B-1728B52AA6E4}">
                <adec:decorative xmlns:adec="http://schemas.microsoft.com/office/drawing/2017/decorative" val="1"/>
              </a:ext>
            </a:extLst>
          </p:cNvPr>
          <p:cNvSpPr/>
          <p:nvPr/>
        </p:nvSpPr>
        <p:spPr bwMode="auto">
          <a:xfrm rot="715887">
            <a:off x="6482311" y="-349650"/>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Freeform 113">
            <a:extLst>
              <a:ext uri="{FF2B5EF4-FFF2-40B4-BE49-F238E27FC236}">
                <a16:creationId xmlns:a16="http://schemas.microsoft.com/office/drawing/2014/main" id="{CA7FB110-17CC-4543-BC92-46EF16EFC8DB}"/>
              </a:ext>
              <a:ext uri="{C183D7F6-B498-43B3-948B-1728B52AA6E4}">
                <adec:decorative xmlns:adec="http://schemas.microsoft.com/office/drawing/2017/decorative" val="1"/>
              </a:ext>
            </a:extLst>
          </p:cNvPr>
          <p:cNvSpPr/>
          <p:nvPr/>
        </p:nvSpPr>
        <p:spPr bwMode="auto">
          <a:xfrm rot="715887">
            <a:off x="9507833" y="-212834"/>
            <a:ext cx="2983422" cy="3743705"/>
          </a:xfrm>
          <a:custGeom>
            <a:avLst/>
            <a:gdLst>
              <a:gd name="connsiteX0" fmla="*/ 0 w 2983422"/>
              <a:gd name="connsiteY0" fmla="*/ 491406 h 3743705"/>
              <a:gd name="connsiteX1" fmla="*/ 2325563 w 2983422"/>
              <a:gd name="connsiteY1" fmla="*/ 0 h 3743705"/>
              <a:gd name="connsiteX2" fmla="*/ 2983422 w 2983422"/>
              <a:gd name="connsiteY2" fmla="*/ 3113289 h 3743705"/>
              <a:gd name="connsiteX3" fmla="*/ 1 w 2983422"/>
              <a:gd name="connsiteY3" fmla="*/ 3743705 h 3743705"/>
            </a:gdLst>
            <a:ahLst/>
            <a:cxnLst>
              <a:cxn ang="0">
                <a:pos x="connsiteX0" y="connsiteY0"/>
              </a:cxn>
              <a:cxn ang="0">
                <a:pos x="connsiteX1" y="connsiteY1"/>
              </a:cxn>
              <a:cxn ang="0">
                <a:pos x="connsiteX2" y="connsiteY2"/>
              </a:cxn>
              <a:cxn ang="0">
                <a:pos x="connsiteX3" y="connsiteY3"/>
              </a:cxn>
            </a:cxnLst>
            <a:rect l="l" t="t" r="r" b="b"/>
            <a:pathLst>
              <a:path w="2983422" h="3743705">
                <a:moveTo>
                  <a:pt x="0" y="491406"/>
                </a:moveTo>
                <a:lnTo>
                  <a:pt x="2325563" y="0"/>
                </a:lnTo>
                <a:lnTo>
                  <a:pt x="2983422" y="3113289"/>
                </a:lnTo>
                <a:lnTo>
                  <a:pt x="1" y="3743705"/>
                </a:lnTo>
                <a:close/>
              </a:path>
            </a:pathLst>
          </a:custGeom>
          <a:solidFill>
            <a:srgbClr val="3785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1" name="Picture 90">
            <a:extLst>
              <a:ext uri="{FF2B5EF4-FFF2-40B4-BE49-F238E27FC236}">
                <a16:creationId xmlns:a16="http://schemas.microsoft.com/office/drawing/2014/main" id="{259D3CBA-BF66-7C47-B7EB-C4B7E2F916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78414" y="234336"/>
            <a:ext cx="2800045" cy="2800045"/>
          </a:xfrm>
          <a:prstGeom prst="rect">
            <a:avLst/>
          </a:prstGeom>
          <a:effectLst>
            <a:outerShdw blurRad="114300" dist="228600" dir="3480000" algn="tl" rotWithShape="0">
              <a:prstClr val="black">
                <a:alpha val="40000"/>
              </a:prstClr>
            </a:outerShdw>
          </a:effectLst>
        </p:spPr>
      </p:pic>
      <p:pic>
        <p:nvPicPr>
          <p:cNvPr id="92" name="Picture 91">
            <a:extLst>
              <a:ext uri="{FF2B5EF4-FFF2-40B4-BE49-F238E27FC236}">
                <a16:creationId xmlns:a16="http://schemas.microsoft.com/office/drawing/2014/main" id="{555610F2-BFD7-F74A-BDE6-AF7DEDABB4F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 y="266446"/>
            <a:ext cx="2735824" cy="2735824"/>
          </a:xfrm>
          <a:prstGeom prst="rect">
            <a:avLst/>
          </a:prstGeom>
          <a:effectLst>
            <a:outerShdw blurRad="114300" dist="228600" dir="3480000" algn="tl" rotWithShape="0">
              <a:prstClr val="black">
                <a:alpha val="40000"/>
              </a:prstClr>
            </a:outerShdw>
          </a:effectLst>
        </p:spPr>
      </p:pic>
      <p:pic>
        <p:nvPicPr>
          <p:cNvPr id="93" name="Picture 92">
            <a:extLst>
              <a:ext uri="{FF2B5EF4-FFF2-40B4-BE49-F238E27FC236}">
                <a16:creationId xmlns:a16="http://schemas.microsoft.com/office/drawing/2014/main" id="{3F8AD553-1A85-3841-8896-954B8140A7B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943103" y="653921"/>
            <a:ext cx="2095345" cy="2095345"/>
          </a:xfrm>
          <a:prstGeom prst="rect">
            <a:avLst/>
          </a:prstGeom>
          <a:effectLst>
            <a:outerShdw blurRad="114300" dist="228600" dir="3480000" algn="tl" rotWithShape="0">
              <a:prstClr val="black">
                <a:alpha val="40000"/>
              </a:prstClr>
            </a:outerShdw>
          </a:effectLst>
        </p:spPr>
      </p:pic>
      <p:pic>
        <p:nvPicPr>
          <p:cNvPr id="94" name="Picture 93">
            <a:extLst>
              <a:ext uri="{FF2B5EF4-FFF2-40B4-BE49-F238E27FC236}">
                <a16:creationId xmlns:a16="http://schemas.microsoft.com/office/drawing/2014/main" id="{0A96416E-ECD9-164A-A96C-6117B9A013C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94054" y="468108"/>
            <a:ext cx="1924313" cy="2332501"/>
          </a:xfrm>
          <a:prstGeom prst="rect">
            <a:avLst/>
          </a:prstGeom>
          <a:effectLst>
            <a:outerShdw blurRad="114300" dist="228600" dir="3480000" algn="tl" rotWithShape="0">
              <a:prstClr val="black">
                <a:alpha val="40000"/>
              </a:prstClr>
            </a:outerShdw>
          </a:effectLst>
        </p:spPr>
      </p:pic>
      <p:pic>
        <p:nvPicPr>
          <p:cNvPr id="1026" name="Picture 2" descr="GatsbyJS">
            <a:extLst>
              <a:ext uri="{FF2B5EF4-FFF2-40B4-BE49-F238E27FC236}">
                <a16:creationId xmlns:a16="http://schemas.microsoft.com/office/drawing/2014/main" id="{EEAA7366-E8C3-4F6B-AE62-EC8A285361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437" y="382140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9">
            <a:extLst>
              <a:ext uri="{FF2B5EF4-FFF2-40B4-BE49-F238E27FC236}">
                <a16:creationId xmlns:a16="http://schemas.microsoft.com/office/drawing/2014/main" id="{3F1B5E64-18E4-6164-ABB2-CC918432DE17}"/>
              </a:ext>
              <a:ext uri="{C183D7F6-B498-43B3-948B-1728B52AA6E4}">
                <adec:decorative xmlns:adec="http://schemas.microsoft.com/office/drawing/2017/decorative" val="1"/>
              </a:ext>
            </a:extLst>
          </p:cNvPr>
          <p:cNvSpPr/>
          <p:nvPr/>
        </p:nvSpPr>
        <p:spPr bwMode="auto">
          <a:xfrm rot="715887">
            <a:off x="3408422" y="-387865"/>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11">
            <a:extLst>
              <a:ext uri="{FF2B5EF4-FFF2-40B4-BE49-F238E27FC236}">
                <a16:creationId xmlns:a16="http://schemas.microsoft.com/office/drawing/2014/main" id="{13534DB7-E0E2-59F9-A366-918AAC21EA7D}"/>
              </a:ext>
              <a:ext uri="{C183D7F6-B498-43B3-948B-1728B52AA6E4}">
                <adec:decorative xmlns:adec="http://schemas.microsoft.com/office/drawing/2017/decorative" val="1"/>
              </a:ext>
            </a:extLst>
          </p:cNvPr>
          <p:cNvSpPr/>
          <p:nvPr/>
        </p:nvSpPr>
        <p:spPr bwMode="auto">
          <a:xfrm rot="715887">
            <a:off x="6482316" y="-381760"/>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Freeform 113">
            <a:extLst>
              <a:ext uri="{FF2B5EF4-FFF2-40B4-BE49-F238E27FC236}">
                <a16:creationId xmlns:a16="http://schemas.microsoft.com/office/drawing/2014/main" id="{FE1C74CB-3EA4-65BA-523E-3DBE64FACB0F}"/>
              </a:ext>
              <a:ext uri="{C183D7F6-B498-43B3-948B-1728B52AA6E4}">
                <adec:decorative xmlns:adec="http://schemas.microsoft.com/office/drawing/2017/decorative" val="1"/>
              </a:ext>
            </a:extLst>
          </p:cNvPr>
          <p:cNvSpPr/>
          <p:nvPr/>
        </p:nvSpPr>
        <p:spPr bwMode="auto">
          <a:xfrm rot="715887">
            <a:off x="9507838" y="-244944"/>
            <a:ext cx="2983422" cy="3743705"/>
          </a:xfrm>
          <a:custGeom>
            <a:avLst/>
            <a:gdLst>
              <a:gd name="connsiteX0" fmla="*/ 0 w 2983422"/>
              <a:gd name="connsiteY0" fmla="*/ 491406 h 3743705"/>
              <a:gd name="connsiteX1" fmla="*/ 2325563 w 2983422"/>
              <a:gd name="connsiteY1" fmla="*/ 0 h 3743705"/>
              <a:gd name="connsiteX2" fmla="*/ 2983422 w 2983422"/>
              <a:gd name="connsiteY2" fmla="*/ 3113289 h 3743705"/>
              <a:gd name="connsiteX3" fmla="*/ 1 w 2983422"/>
              <a:gd name="connsiteY3" fmla="*/ 3743705 h 3743705"/>
            </a:gdLst>
            <a:ahLst/>
            <a:cxnLst>
              <a:cxn ang="0">
                <a:pos x="connsiteX0" y="connsiteY0"/>
              </a:cxn>
              <a:cxn ang="0">
                <a:pos x="connsiteX1" y="connsiteY1"/>
              </a:cxn>
              <a:cxn ang="0">
                <a:pos x="connsiteX2" y="connsiteY2"/>
              </a:cxn>
              <a:cxn ang="0">
                <a:pos x="connsiteX3" y="connsiteY3"/>
              </a:cxn>
            </a:cxnLst>
            <a:rect l="l" t="t" r="r" b="b"/>
            <a:pathLst>
              <a:path w="2983422" h="3743705">
                <a:moveTo>
                  <a:pt x="0" y="491406"/>
                </a:moveTo>
                <a:lnTo>
                  <a:pt x="2325563" y="0"/>
                </a:lnTo>
                <a:lnTo>
                  <a:pt x="2983422" y="3113289"/>
                </a:lnTo>
                <a:lnTo>
                  <a:pt x="1" y="3743705"/>
                </a:lnTo>
                <a:close/>
              </a:path>
            </a:pathLst>
          </a:custGeom>
          <a:solidFill>
            <a:srgbClr val="3785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AE650109-1532-19DB-1033-DAB6EC929B3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234336"/>
            <a:ext cx="2735824" cy="2735824"/>
          </a:xfrm>
          <a:prstGeom prst="rect">
            <a:avLst/>
          </a:prstGeom>
          <a:effectLst>
            <a:outerShdw blurRad="114300" dist="228600" dir="3480000" algn="tl" rotWithShape="0">
              <a:prstClr val="black">
                <a:alpha val="40000"/>
              </a:prstClr>
            </a:outerShdw>
          </a:effectLst>
        </p:spPr>
      </p:pic>
    </p:spTree>
    <p:extLst>
      <p:ext uri="{BB962C8B-B14F-4D97-AF65-F5344CB8AC3E}">
        <p14:creationId xmlns:p14="http://schemas.microsoft.com/office/powerpoint/2010/main" val="3268579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1|2.8|1.9|1.7|1.5|1.7"/>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6c3b3d6-0caf-4869-a6cb-3cc45732f0ef&quot;,&quot;TimeStamp&quot;:&quot;2018-04-20T12:21:47.8380051-04: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6c3b3d6-0caf-4869-a6cb-3cc45732f0ef&quot;,&quot;TimeStamp&quot;:&quot;2018-04-20T12:21:47.8380051-04: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6c3b3d6-0caf-4869-a6cb-3cc45732f0ef&quot;,&quot;TimeStamp&quot;:&quot;2018-04-20T12:21:47.8380051-04:00&quot;}"/>
</p:tagLst>
</file>

<file path=ppt/tags/tag5.xml><?xml version="1.0" encoding="utf-8"?>
<p:tagLst xmlns:a="http://schemas.openxmlformats.org/drawingml/2006/main" xmlns:r="http://schemas.openxmlformats.org/officeDocument/2006/relationships" xmlns:p="http://schemas.openxmlformats.org/presentationml/2006/main">
  <p:tag name="TIMING" val="|1.2|46.5|23.8|47.7"/>
</p:tagLst>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A334195C-1A10-4ACA-9CCA-61AA9A075410}"/>
    </a:ext>
  </a:extLst>
</a:theme>
</file>

<file path=ppt/theme/theme2.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24474C2B90964C94A7B03FC33479FB" ma:contentTypeVersion="10" ma:contentTypeDescription="Create a new document." ma:contentTypeScope="" ma:versionID="3338a12985974efbc52eb3972c3d08de">
  <xsd:schema xmlns:xsd="http://www.w3.org/2001/XMLSchema" xmlns:xs="http://www.w3.org/2001/XMLSchema" xmlns:p="http://schemas.microsoft.com/office/2006/metadata/properties" xmlns:ns2="40d4579a-e874-4fb5-b6c7-39f7bf470b76" xmlns:ns3="937ff084-7864-427d-8d4e-d8c95530f84a" targetNamespace="http://schemas.microsoft.com/office/2006/metadata/properties" ma:root="true" ma:fieldsID="158954e2941a8b0285a6d935a2c0294b" ns2:_="" ns3:_="">
    <xsd:import namespace="40d4579a-e874-4fb5-b6c7-39f7bf470b76"/>
    <xsd:import namespace="937ff084-7864-427d-8d4e-d8c95530f84a"/>
    <xsd:element name="properties">
      <xsd:complexType>
        <xsd:sequence>
          <xsd:element name="documentManagement">
            <xsd:complexType>
              <xsd:all>
                <xsd:element ref="ns2:MediaServiceMetadata" minOccurs="0"/>
                <xsd:element ref="ns2:MediaServiceFastMetadata" minOccurs="0"/>
                <xsd:element ref="ns3:SharedWithUsers" minOccurs="0"/>
                <xsd:element ref="ns2:MediaServiceDateTaken"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d4579a-e874-4fb5-b6c7-39f7bf470b7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7ff084-7864-427d-8d4e-d8c95530f84a"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0d4579a-e874-4fb5-b6c7-39f7bf470b7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366DAA-24C9-4542-BB41-37B592BDABF1}">
  <ds:schemaRefs>
    <ds:schemaRef ds:uri="40d4579a-e874-4fb5-b6c7-39f7bf470b76"/>
    <ds:schemaRef ds:uri="937ff084-7864-427d-8d4e-d8c95530f8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www.w3.org/XML/1998/namespace"/>
    <ds:schemaRef ds:uri="937ff084-7864-427d-8d4e-d8c95530f84a"/>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40d4579a-e874-4fb5-b6c7-39f7bf470b76"/>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Microsoft_Build_Digital_Event_Template_v06</Template>
  <TotalTime>2297</TotalTime>
  <Words>1500</Words>
  <Application>Microsoft Office PowerPoint</Application>
  <PresentationFormat>Widescreen</PresentationFormat>
  <Paragraphs>292</Paragraphs>
  <Slides>25</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Arial Black</vt:lpstr>
      <vt:lpstr>Century Gothic</vt:lpstr>
      <vt:lpstr>Consolas</vt:lpstr>
      <vt:lpstr>Gotham Light</vt:lpstr>
      <vt:lpstr>Segoe UI</vt:lpstr>
      <vt:lpstr>Segoe UI Semibold</vt:lpstr>
      <vt:lpstr>Wingdings</vt:lpstr>
      <vt:lpstr>9-51151_Build_White_Template</vt:lpstr>
      <vt:lpstr>9-51151_Build_Black_Template</vt:lpstr>
      <vt:lpstr>SPA to PWA</vt:lpstr>
      <vt:lpstr>PowerPoint Presentation</vt:lpstr>
      <vt:lpstr>Agenda</vt:lpstr>
      <vt:lpstr> Azure Static Web Apps</vt:lpstr>
      <vt:lpstr> Azure Static Web Apps</vt:lpstr>
      <vt:lpstr> Azure Static Web Apps</vt:lpstr>
      <vt:lpstr> Azure Static Web Apps</vt:lpstr>
      <vt:lpstr> Azure Static Web Apps</vt:lpstr>
      <vt:lpstr>PowerPoint Presentation</vt:lpstr>
      <vt:lpstr>authentication and authorization</vt:lpstr>
      <vt:lpstr>APIs powered by Azure Functions</vt:lpstr>
      <vt:lpstr>CI/CD powered by GitHub Actions</vt:lpstr>
      <vt:lpstr>So how does this work? </vt:lpstr>
      <vt:lpstr>PowerPoint Presentation</vt:lpstr>
      <vt:lpstr>PowerPoint Presentation</vt:lpstr>
      <vt:lpstr>PowerPoint Presentation</vt:lpstr>
      <vt:lpstr>PowerPoint Presentation</vt:lpstr>
      <vt:lpstr>PowerPoint Presentation</vt:lpstr>
      <vt:lpstr>Elementos Mínimos</vt:lpstr>
      <vt:lpstr>Elementos Mínimos</vt:lpstr>
      <vt:lpstr>Elementos Mínimos</vt:lpstr>
      <vt:lpstr>PowerPoint Presentation</vt:lpstr>
      <vt:lpstr>Microsoft en PWA</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&lt;code/&gt; to global scale: Building a static web app in minutes</dc:title>
  <dc:subject>Microsoft Build</dc:subject>
  <dc:creator>Daria Grigoriu</dc:creator>
  <cp:keywords>Microsoft Build</cp:keywords>
  <dc:description/>
  <cp:lastModifiedBy>Arturo Mejía Marín</cp:lastModifiedBy>
  <cp:revision>3</cp:revision>
  <cp:lastPrinted>2020-04-21T21:56:31Z</cp:lastPrinted>
  <dcterms:created xsi:type="dcterms:W3CDTF">2020-04-23T05:47:14Z</dcterms:created>
  <dcterms:modified xsi:type="dcterms:W3CDTF">2023-03-27T16:11:38Z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ContentTypeId">
    <vt:lpwstr>0x010100D224474C2B90964C94A7B03FC33479FB</vt:lpwstr>
  </property>
</Properties>
</file>